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1" r:id="rId3"/>
    <p:sldId id="262" r:id="rId4"/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63F35-C9CD-45C5-BF91-386BB1617DEA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F18B8-E5DC-4D59-BE8B-D99962F53DF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C221C-2C8D-4B60-B23A-45D203AF626C}" type="datetimeFigureOut">
              <a:rPr lang="en-NZ" smtClean="0"/>
              <a:pPr/>
              <a:t>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C009-3944-4F6D-B5AA-360E1AD60F8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blaberize.com/wp-content/uploads/2009/11/Avatar_movie-desktop-Wallpaper.jpg"/>
          <p:cNvPicPr>
            <a:picLocks noChangeAspect="1" noChangeArrowheads="1"/>
          </p:cNvPicPr>
          <p:nvPr/>
        </p:nvPicPr>
        <p:blipFill>
          <a:blip r:embed="rId2" cstate="print"/>
          <a:srcRect t="7875" r="28447" b="18101"/>
          <a:stretch>
            <a:fillRect/>
          </a:stretch>
        </p:blipFill>
        <p:spPr bwMode="auto">
          <a:xfrm>
            <a:off x="4860032" y="0"/>
            <a:ext cx="4824536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18" r="21716"/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6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gradFill>
                  <a:gsLst>
                    <a:gs pos="0">
                      <a:srgbClr val="7030A0"/>
                    </a:gs>
                    <a:gs pos="0">
                      <a:srgbClr val="7030A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ligraph421 BT" pitchFamily="66" charset="0"/>
              </a:rPr>
              <a:t>AVATAR</a:t>
            </a:r>
            <a:endParaRPr lang="en-US" sz="9600" b="1" dirty="0">
              <a:ln w="18000">
                <a:solidFill>
                  <a:schemeClr val="bg1"/>
                </a:solidFill>
                <a:prstDash val="solid"/>
                <a:miter lim="800000"/>
              </a:ln>
              <a:gradFill>
                <a:gsLst>
                  <a:gs pos="0">
                    <a:srgbClr val="7030A0"/>
                  </a:gs>
                  <a:gs pos="0">
                    <a:srgbClr val="7030A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162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ligraph421 BT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5157192"/>
            <a:ext cx="55446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>
                <a:solidFill>
                  <a:schemeClr val="bg1"/>
                </a:solidFill>
                <a:latin typeface="Century Gothic" pitchFamily="34" charset="0"/>
              </a:rPr>
              <a:t>Character: </a:t>
            </a:r>
            <a:br>
              <a:rPr lang="en-NZ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NZ" sz="7200" b="1" i="1" dirty="0" smtClean="0">
                <a:solidFill>
                  <a:schemeClr val="bg1"/>
                </a:solidFill>
                <a:latin typeface="Century Gothic" pitchFamily="34" charset="0"/>
              </a:rPr>
              <a:t>JAKE SULLY</a:t>
            </a:r>
            <a:endParaRPr lang="en-US" sz="7200" b="1" i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07904" y="1628800"/>
            <a:ext cx="4968552" cy="2952328"/>
          </a:xfrm>
        </p:spPr>
        <p:txBody>
          <a:bodyPr>
            <a:normAutofit fontScale="55000" lnSpcReduction="20000"/>
          </a:bodyPr>
          <a:lstStyle/>
          <a:p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From the beginning of the film our first impression of Jake’s character is that he is </a:t>
            </a:r>
            <a:r>
              <a:rPr lang="en-NZ" sz="3200" u="sng" dirty="0" smtClean="0">
                <a:solidFill>
                  <a:srgbClr val="00B050"/>
                </a:solidFill>
                <a:latin typeface="Century Gothic" pitchFamily="34" charset="0"/>
              </a:rPr>
              <a:t>ignorant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 because he 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lacks knowledge 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about Pandora and his mission. </a:t>
            </a:r>
            <a:endParaRPr lang="en-NZ" sz="3200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He 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is also </a:t>
            </a:r>
            <a:r>
              <a:rPr lang="en-NZ" sz="3200" u="sng" dirty="0" smtClean="0">
                <a:solidFill>
                  <a:srgbClr val="00B050"/>
                </a:solidFill>
                <a:latin typeface="Century Gothic" pitchFamily="34" charset="0"/>
              </a:rPr>
              <a:t>immature 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because he acts like a child, he’s lost and he doesn’t know what he’s doing. </a:t>
            </a:r>
            <a:endParaRPr lang="en-NZ" sz="3200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He </a:t>
            </a: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has a strong background with the military with the marine attitude. </a:t>
            </a:r>
            <a:b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  <a:t>“Once a marine, always a marine”</a:t>
            </a:r>
            <a:br>
              <a:rPr lang="en-NZ" sz="3200" dirty="0" smtClean="0">
                <a:solidFill>
                  <a:srgbClr val="00B050"/>
                </a:solidFill>
                <a:latin typeface="Century Gothic" pitchFamily="34" charset="0"/>
              </a:rPr>
            </a:br>
            <a:endParaRPr lang="en-NZ" sz="32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24036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pelicandiaries.files.wordpress.com/2010/09/avatar-jake-wheelchai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55378"/>
            <a:ext cx="3168352" cy="24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06599" y="116632"/>
            <a:ext cx="6729727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solidFill>
                  <a:srgbClr val="00B0F0"/>
                </a:solidFill>
                <a:latin typeface="Century Gothic" pitchFamily="34" charset="0"/>
              </a:rPr>
              <a:t>FIRST </a:t>
            </a:r>
            <a:r>
              <a:rPr lang="en-US" sz="6000" dirty="0" smtClean="0">
                <a:solidFill>
                  <a:srgbClr val="00B0F0"/>
                </a:solidFill>
                <a:latin typeface="Century Gothic" pitchFamily="34" charset="0"/>
              </a:rPr>
              <a:t>IMPRESSION:</a:t>
            </a:r>
            <a:endParaRPr lang="en-US" sz="60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 algn="ctr"/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272677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There are a lot of low angles showing that he is more vulnerable than the other characters because he is disable and in a wheelchair</a:t>
            </a:r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.</a:t>
            </a:r>
          </a:p>
          <a:p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</a:p>
          <a:p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He </a:t>
            </a:r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is also in a low key lighting showing his weakness and how small he is compared to everyone else.</a:t>
            </a:r>
            <a:endParaRPr lang="en-NZ" dirty="0">
              <a:solidFill>
                <a:srgbClr val="00B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0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vatarblog.typepad.com/.a/6a0120a6b2c140970c0134803c9c22970c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221088"/>
            <a:ext cx="2520280" cy="2531112"/>
          </a:xfrm>
          <a:prstGeom prst="rect">
            <a:avLst/>
          </a:prstGeom>
          <a:noFill/>
        </p:spPr>
      </p:pic>
      <p:pic>
        <p:nvPicPr>
          <p:cNvPr id="1028" name="Picture 4" descr="http://listverse.files.wordpress.com/2010/05/screen-shot-2010-05-28-at-9-27-05-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221088"/>
            <a:ext cx="2376264" cy="252355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6632"/>
            <a:ext cx="3898776" cy="2404863"/>
          </a:xfrm>
        </p:spPr>
        <p:txBody>
          <a:bodyPr>
            <a:noAutofit/>
          </a:bodyPr>
          <a:lstStyle/>
          <a:p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He has </a:t>
            </a:r>
            <a:r>
              <a:rPr lang="en-NZ" sz="1800" u="sng" dirty="0" smtClean="0">
                <a:solidFill>
                  <a:srgbClr val="00B050"/>
                </a:solidFill>
                <a:latin typeface="Century Gothic" pitchFamily="34" charset="0"/>
              </a:rPr>
              <a:t>determination</a:t>
            </a:r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 to get his legs back and is willing to do anything to get it back. </a:t>
            </a:r>
            <a:endParaRPr lang="en-NZ" sz="1800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Because </a:t>
            </a:r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he is willing to do anything, it makes him </a:t>
            </a:r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selfish in a way, </a:t>
            </a:r>
            <a:r>
              <a:rPr lang="en-NZ" sz="1800" dirty="0" smtClean="0">
                <a:solidFill>
                  <a:srgbClr val="00B050"/>
                </a:solidFill>
                <a:latin typeface="Century Gothic" pitchFamily="34" charset="0"/>
              </a:rPr>
              <a:t>because he’s not thinking about anyone but himself</a:t>
            </a:r>
            <a:r>
              <a:rPr lang="en-NZ" sz="2400" dirty="0" smtClean="0">
                <a:solidFill>
                  <a:srgbClr val="00B050"/>
                </a:solidFill>
                <a:latin typeface="Century Gothic" pitchFamily="34" charset="0"/>
              </a:rPr>
              <a:t>.</a:t>
            </a:r>
            <a:endParaRPr lang="en-NZ" sz="24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708920"/>
            <a:ext cx="367240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He is also </a:t>
            </a:r>
            <a:r>
              <a:rPr lang="en-NZ" u="sng" dirty="0" smtClean="0">
                <a:solidFill>
                  <a:srgbClr val="00B050"/>
                </a:solidFill>
                <a:latin typeface="Century Gothic" pitchFamily="34" charset="0"/>
              </a:rPr>
              <a:t>alone</a:t>
            </a:r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 in the world because his brother died and he has </a:t>
            </a:r>
            <a:r>
              <a:rPr lang="en-NZ" u="sng" dirty="0" smtClean="0">
                <a:solidFill>
                  <a:srgbClr val="00B050"/>
                </a:solidFill>
                <a:latin typeface="Century Gothic" pitchFamily="34" charset="0"/>
              </a:rPr>
              <a:t>no sense of belonging.</a:t>
            </a:r>
            <a:r>
              <a:rPr lang="en-NZ" sz="2400" dirty="0" smtClean="0"/>
              <a:t/>
            </a:r>
            <a:br>
              <a:rPr lang="en-NZ" sz="2400" dirty="0" smtClean="0"/>
            </a:br>
            <a:r>
              <a:rPr lang="en-NZ" sz="2000" dirty="0" smtClean="0"/>
              <a:t/>
            </a:r>
            <a:br>
              <a:rPr lang="en-NZ" sz="2000" dirty="0" smtClean="0"/>
            </a:br>
            <a:endParaRPr lang="en-NZ" sz="2000" dirty="0"/>
          </a:p>
        </p:txBody>
      </p:sp>
      <p:pic>
        <p:nvPicPr>
          <p:cNvPr id="1026" name="Picture 2" descr="http://4.bp.blogspot.com/_soZ6GfrKb8E/TFTE8tAzcVI/AAAAAAAAAwA/qYmSVdV60rs/s1600/zz3c4fd288-550x309jakesully.jpg"/>
          <p:cNvPicPr>
            <a:picLocks noChangeAspect="1" noChangeArrowheads="1"/>
          </p:cNvPicPr>
          <p:nvPr/>
        </p:nvPicPr>
        <p:blipFill>
          <a:blip r:embed="rId4" cstate="print"/>
          <a:srcRect t="8935" b="2023"/>
          <a:stretch>
            <a:fillRect/>
          </a:stretch>
        </p:blipFill>
        <p:spPr bwMode="auto">
          <a:xfrm>
            <a:off x="3995936" y="116632"/>
            <a:ext cx="4968552" cy="40324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450912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50"/>
                </a:solidFill>
                <a:latin typeface="Century Gothic" pitchFamily="34" charset="0"/>
              </a:rPr>
              <a:t>In the end, Jake realizes that he feels as if he belongs more with the Navi people, and is converted in to an Avatar for ever.</a:t>
            </a:r>
            <a:endParaRPr lang="en-US" dirty="0">
              <a:solidFill>
                <a:srgbClr val="00B05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g;base64,/9j/4AAQSkZJRgABAQAAAQABAAD/2wCEAAkGBhQSERUUExQUFBQUGBQXFBUXFxcUFxcXFRQVFBQVFBUXHCYeFx0kGRYUHy8gIycpLCwsFx4xNTAqNSYrLCkBCQoKDgwOGg8PGi4kHSQsLCwsLCwsLCwpKSwsLCwsLSwsLCwsLCwsLCwsLCwsLCwsLCwsLCwsLCwpLCwsLCwsLP/AABEIAMIBAwMBIgACEQEDEQH/xAAcAAABBQEBAQAAAAAAAAAAAAAAAgMEBQYBBwj/xAA4EAABAwIFAgQEBQQCAgMAAAABAAIRAwQFEiExQVFhBhNxgSKRofAyscHR4QcjQvEUUmJyFSRD/8QAGwEAAgMBAQEAAAAAAAAAAAAAAwQAAgUBBgf/xAAxEQACAgEEAQIEBAUFAAAAAAAAAQIDEQQSITFBIlEFE2FxFDKh8CNCgZHBFSQzsdH/2gAMAwEAAhEDEQA/APDUIQoQEIQoQVmUq1ZLT2KiAK0sreGSeU7pE5T+mANstsSvr7psJ26HxFNBCu/5GEj0bbwJXHmCR2K0WIVQKmYba/Qwsb4MqxUMLeVrUVOmmvy1XpdM3KpHkfiKUNU5PrBc4TcB7Q06lXNO2aeAVj7CrBMmJ+a1lO5DKeYnQcq9qfaPK6ypxl6fJS+IsRFs2W/idoOwC8zrXhdU1kkkk/PVWXi3HfMrO1+EaN9FW4T+LMfZClLL2nrfh+k/D0b5r1NGjsMOzgTIHPE9u/RWj8MpA6jQAxtp6BVVpiWUnMREe38puvjbI9O+ibThFCs67pz4zj6CL/DqZmI7a8qjvsObIGnT0Tl7j/QiCdY/lVdzi+b7/NJ3XVmzpqLopZZ2rZAaEj2Ud1pomzdk8rn/AC0k7IM0lGa8j1KkRqCtDhOKObEkbjfr+qzTbs9fv1S6dzA1RK7lHlAr6PmrEkegMxGlVaRMuzE6nk8kKpxihldLQCT96DhU1tft7A/VTKmMjLJ1dsBxA+x9U67YzjyZUdJKqfp69isuKkTO545CiOp6Sl3jsxkbkagTopNvasNuXmoBUDg0UoMlpBJdOw2AjfUJGTy8GuvTFMqC09EktUl5MFPYJg77qu2jT/G8wJ5KWnDPAxvUU5PpFaQuKfjOFut6rqT/AMTDB9VAWdbDZLASElOKkumAU/FcErW2TzWFvmsFRk8sdsQoITle5c+Mzi7KIEmYHQKLG157I925Y68jYQgIQS5xCELpAXF1ChBdJ0GU7TujO6joCPXbKOFEq4p9j14ZdPVMhLclW9EucAOVecHO3jycWIxNJ4SoHUxK9Asmyz2VV4awPJRkt31n0CvsOp5WGd9V6imv5cEjw3xLUxtsk4+GQ7S3mpprCf8AE+JinbkTBI2/JWFjbBjcx5G6wHiq+815HGqls0kLaStanULPUTMVH53EnZdfewN1HuXxooZeseduw91GtSRZVcWJEdFEq3pPKYawnZT7TCJ1e4NHTdx9GjUoO+23ottrr5ZXly5Kv/8A4X/rSedtXfD9N/modzYPH/5x6ElVlpppZbOR1EJPC/wVkolOPpkbiE2UrKLiMJ5OhyM6SuwopS8EwLFRPCtooqUHIsLmuyriiTRuCD6iPYqVTEtOvoFXFyXTrEcpmNy6YOUM9G0wvBbb/hVKj6wFUGBT5d3Cytm5zH5mktLdnBLfWLgPv5KVbY9ktqlDymEvcD5p/E2J0B6H9EeTXAnCucN382X0/CIL6FSu57gHPIlzjvp1Kr3KfY4tVo5vKeWZ2lroMS0iCD2IUFyQ1GGsofgmm148HGq38R0bVvlf8V73zTaaucRFT/IN6hVELhCXziLWCzjmSeejoQgIQC4lCEKEBCEKEOoQhXXucFhWmBlmcZjBkQqppU/DrfM4eo/NaellmSaAXpbGme64dbf2TPT9FEtKcNVhhj//AKwnhu/soVnsJ35K3Yt+r7nyxN5nn3GvENx5VuCBuI9JHReY4nUgH79lvfFlecoOwlefYqSTCDcmonpvgteIZfnkoqplO2WHmo6ANEttISJiCd+nr2WpwykylDj+GcvueD0/hJ00KyXPg9JqNR8qPp7O4P4TzRmORukmPiPZoWsscIpU/hZQ7lzoDjwSSZPOyVZ4rTaNwDye20/p6gpu8xpgeyDILi06j/Jkg/Nq1FVGHSPI336m+eHnA9cuMaMpjUjcnWT2Wfu7V3Rp9zr9E6/Gw5wAO7tR6tP6hwSbrEGwBImT+TgPqrva12Fqqsra47M/e2R5YPaCqS5s9Tx99Vq7h7YkkaSdFUXTNB991nXVJm7prpIztShCQrCsxRX01l2Upco14zz2MFcS0lLSQQ6EISwzSVZRbOMU2oV3dNwlBHjJ9MqxVVoGg1PVMlKcVKwq4pMqTWYajIPwgxrGmvqqyak8EbcVnshgJVxQcww4Fp6HRWNFlDyajy9zawcPKYBLSJMyeI0UTEsTqV356ri90ASd4aAB9AEOxJR+pyMnKXXH76IoQgISYYShCFwgLqEKEBCEKxAC0XhmjmI/9gs6tP4PbLvRwWh8Pf8AFwJa54pbPXrd0UI9FFpVYPoEum85N/8AfCiAb916WMez5rGH5slPj/xE/QrDYy0g9O/7dVvsSpkjb91j8Tw4uMDT5kfRB1UHJcHqfhdijhMzbbstPXj19V12KvLTTaTkP+J19pj5KTdYPUDg3SXEAcanRbv+lv8ATcVry4bc6G0ygsGsucXiZ6DL9VgWK6Dw20j0bnW47ksvtI88dYVwJLakdwdufZLt7K4qGGtqOIDTztplMn1EeoX0pe4Db0MjhQY7K4AhwnNmBaM2+gJnZI8P4ZTtqdSvUpufcEgPMSSTLm5QN9C35DYDRK6ahJRUvryDp1ErIOTiuD5vdaV2PLXNe17dwQQRzrO38pdCpXdLmtc8UsrnkNLg0SQC8j8IkxJXr/jDCCKjq9Qtc6pTDsk/DBluXSCIaN945VZ4R8R2tkHC3LqVStmD6ktqCGlw2cNAC0log7ndW0ltl2dssHbbYwWXHP2PMqmLktgiD9n9ks4jm3PVW3h1lnVvn0bnzHUqpDKdVkFzXeYw5jmMZS0PbOpAdPCY8YYPQZevp2Wc0w50B7gcpEnKHTMQDE66dQmfxVkcuXK9wirreFjD7KZ1SSmzVlNOluh0RmVlepdBdh1JciUBDb3FgCm1MScaLaUNytJIMDNr1PRQm7p2FevOCskm1k4EIy6rkqMgkoIVx4afQbXY66aXUZ+IDdM+Ia1F1w827S2iT8DTuB0Udfp3A1b/ABNmH1nPj7fcqyuJYZOy4dEBx9w5wISsy6q7V7nRlCEJc6CEIUICEIUIdC2PgtgAPqFjmrVeGKkei0vh/E8mf8RWaWj1KhUzNHA5Kdp0FU4Xcy0CVfUTp+q9FJ4WUfOL4uttFZe23+1WPw0HXnlaC5buoTacb/I7IsJcBqbmo8Mwni5pn4RqAJiM2mv7ba7dVu/AviFrcQZcH4ad9TbTf0bVGUDNoP8ANsTEfGVCxOwaWFjAXveCSJAEakvqvMwAZAEdYE6jK+HMVa17ra4ylpJ8sthrWvJ1EuEkO01J3AWVqo7pPPn9D1Gjv31JwXMf1Xng+g8boTTdpMQYImcpBP0lRLZgc3/2/wADl+cNge8FQ/DXiLOwULg/3GiGudp5jdtT/wBgNzP7mVUufKqAOmNYMauB2Jjbf7C8d8VpnHDa64/8NnSyjLLj0+SnxzD2h0fFq0sc55JbEGCZGzSZOi+d/EeEutrh7DOWTlMESOR6jYhfWF5YirTIgQQAe0wfms1jH9Pre5eRUaC0ACDxA3b051Sml1Hy1hhm5Vy6yj5hp1S0y0kHqDB+i1/9NPCjru5Bg+WyZOsEkRHoJkx26r1e2/ojZtGYtk/EQCXEcZcwJ1jX1WzwPw8y3a0tpgHIAdA2OIyt007JyzUx2tIs5ynxFf3MBjX9KWVhUygfCBBEscHAcA6EEHUk7j5eNeIPDlS0fDtWzAcIg9tCvq/FrlrWOaDLgCYnWI56BfN39RMWZWfDA1paRm1kk6iNtdj6aIOlts37fH/QZLbwYwFAKSurYjM6KadVIAUVSQ/RNUvhopIKkKx8M2FGrc02V6nl03H4ndFXH6rgRuM5BTi5RcU8Fn4ltqVK4fToP8ym0/C7qothZB72tccoJAJPHdIw6u1lVrntzNBBLeo6KdjWJ06tZzqVPymH8Ld8vaeVdYfqf9gXrilWs9fm+orEqTbO6/sVG1hTILXx8JO+xVXiV66tUdVeAHPJJDQGiT0A2Vrhtvbuo1XVajm1Gj+20CQ4neTxoqaqFS2GY/4LU43c/mXGfcaCF2EJDaNjaEIQDoIQhQgIQhQh0LS4HsFmgtHgVRaGifqEtav4ZtsGPv8AcStfZn4fvXRYvDKsDj+B0Wow6vIH19uF6JLMDwPxCDbySnt3CYrUtJXTca/NSmQWd/n6KZcTPWYlNcXAY0nUk6ZeXH/Ee5ge+qxfibAqbJe8/GTqG6NLj/i3mBI1PsOFu8TsntaHkDLO/cdFkcSJkudLnD4WdpnMR3MkT+67ZCNkcm/8MscZZi/v9fZFXhfjKrRysq5nUh/2JJEbQTqVvsD8amq05T51NuuRxl7R1a78Q+q80ucMdUqBgEkxJ27Bo6Dsq28talKo5oljmGNNNdiAR8lkWRaW2ayj0irhN5rltl3+0fQdr41t8mXzKlMwQQ9heNo0LDx3HRP2fimiMwdXpwS0iS5v4QNJqNG8Hc8r59o+Jrlg1fmG3xAP27kSnneNK0RDPWDO0dVkWfDdJLlZQf8A3P0Z7/deLCQC11CATr51MnfSQHbEFw+Sp7nxy9v4XsIAdIkkkn/rlBA11Gq8OqeKa52IHsolXGa7t6jvYx+SB/p2mTzmTCJah+y/uegeJvGFxWLj5jaZM7CSJ4BnT77rzzEa7qtSXZZhrfhAaPhaGg+piSTqSSTuo7sx3JK4aZ7pqNFcViEMBoRlH80snHUiNxC5UpFu/IB66HZLbUcOfbj5IdV02b6xquOCXWQuWNhOBybASwiV5RGKa5dZqUBq7RGqYSeUUYp1OEunTkx1TgZ1BXZLSDyEyo4BOQX+HPouAqNLSQCAeh1BUejQdUcGsaXOPAElScVxapXcHVXF5ADQTwAIA+SZw3FKlvUFSk4te3Zw3CDOST+h2PzNnON36DD6JBIIgjcIRWuC9xc4ySZJ7oSjcMh1nHIwhCEoWBCEKEBCEKEOhXuBVIKoVZYa/UJzSPExfUx3QaNxa1xP/iBPv0V/YXZjTSVkaTvgmemnX0VtaXsQO0n816amXhnkNTRuXBf1a0ER6BWVuS4b/X6wqCpXBEzH8pVri+XTWOo/dHmsmXKiUo8dl/dvJblmQNhuqS5sxnYXAlo3A3IO4HtKubQ+ZCcuLSO/VDUlH0sVrtdLwYO+s4cSwEA/h5I1094j5KFWw4Zep035PC2+M2jHOaabYEajeT6Juh4UfXB8oTlEkc6fYXJRht3Pj7m1Tr+EYEYQ0SC0GWwJJ0O+bQ76c6aqNUwEzoOfy/mFp7iyLXEGdJBn5KZY4iGU3sdTDy4aE/4+iFLTR9jQ/HWJZjyYingZM9j9JVlT8HE0TWEZWEB2onXZWdqA14LhLZGYA8eq5i1yx1R3lZm0zs0mfn1QvkQS6CS1d0pJRf79ig/4LAmqlAdNFpPD+Buu6nlUx8UEwqjFbA06j6bvxNJB9QquK8B4X7p7W+Smfag+ij1LYcKzq25HH7Jo0NEF1oejb9SqqUoTUKddshQ41SlkEmOQllEii1ApnMPVSbVmyXSp/HojqIBzw2P0LfquVqIJBO3KmZdIPsoVy6Jn9kdrCFIycpD/AIlsrdjKZovzOcJeNoOunfj5rOFWGHWgrVmMc8Ma5wBcdmg8lL8S4Wy3uH0qdVtZrTpUbs70SGo5W4coarxU22++SrAQgIWaNiEIQhnQQhChAQhChAUuxdBURP2r4KY07xMpNZiamjX0aPdTLO7E+nPdUVOrAPEynbS7+IN6fuvQVywYtlGUzS3lxpuUik86T+p+nKjuqyAedFHfc6wEy5ciEauMG2wTEMpGodruTruJgdlsAGvbO09d15Nhl7lInqDEdFs8N8Sl3wk7R2PK5OHzMOPZh67SSjLdFFtcUBx9+ihtun0pNNxbIIMfJO1L5u06n5KHXqTsd/zRIReMSM6pST5Ka5bqSd1EZbE6gGFZ3VtzE9uqewPGxbOl1MVGxsfTlGnwspZNiE3t9JmbhRahOysMRr53ucG5Q4kwOOwUSmBmGYaTr1jlAlyaVbwssZtL+pSfnpuLHcEHXumXMfVLnnM4zLj37lXtxhLK1bLahzm5djvPKYt8UfbtfSgfFo6QCRHTog7SyuT5gvV9e8EPFb3zgwZGtyNDfh0mOT3VZXolupHopZfqD0MlWPi7xBSuPK8qkKWRoa6P8jyVWQevMXGMVwY2+9lAVlcuBlVnKQs7Nun8pb2WyRTP9w+ycw5shcvIadN5R/CYtn1tGk8PWNGqXivV8oBpIMbuA0CzuIAZiONdeqdzGAmKtKT3OyvJ5QCqG2bk3/T2Kt7D3MJhy0Bualr5lMsE1GgHO0SAYcC2duNRwe6z7zqs7URwjTqm5fbx9QCEplYgQhJ5Xv8AoGGUIQliwIQhQgIQhQgJbEhKar1vEkcZYsqfCEijV/clRw9LYFtxnkBtL6yu50++yYNT4iedlGsqsGPv3TmQien3qmt2UJfLSkyxouOmpCcpYgWHc77zoFCdU0TVV3J26Lu7HQH5Sl2au1xfNALjG+hBPv0Wmw57XDQc7+q84s7jjRaHDsaLABsmq7crDMbW6LK9BrLhggn6b7KquaY+IgTylsxbOQe33KcaJHc76pldGVCMqvzFPVt+fTrynKmFPFPzI+CYlT6jP4US+rEDLOnSdJ9AhyiOwslJpIh2mJVKDs9N2V0bqDVqyS4mSZJJ5lLrE+xUOpv0S0ng0K4Lvyde/wC/yUGvU69v9qQ/1UK4q8Rx2QJseqjyQL5xlQuVJuITMJKfLNWHCLfDAnr+iMw7rmFbBTq1OXemydjHMTNsni0jilpCj3NONd+isXt078KHUZrr+y7JFK58lXiNw6ocziSYA1M7aBNHB6vkefl/tZsubjMdYT12Ne6hvuHZcuY5ZnLOk+iRuS8mnXnatv7RHhC6hZe0aG0IQgHQQhChAQhChAXWri6F2LwyDkpTX6JCAtGM8Mpgm29eOqnZpbr3/YKqB0U6kDzqtCEvArZFdjjH8JLm5ev7J/LoOvKZqN01RGuASfI2y5y7FT6Nxm53VNUbql0XEaShRm0wk6lJZNZY3RB04VpSxP2PyWVpX5DdFKp3YOnbXgp2N2EY9ul3PLRsKFzmbJ2jpHvPyUO7frpJ/wBKts72GieI6SVIF9Inj123hF3poz/kOEngZu2mFWXJgamSrC6eDtP37qtrOn2S82P0JkRzvpvsoT6/y+9U7UcT+nX5Jp9scuxSkmzWgkuydZ4+xltVomi1znkRUP4mxwFSUxJSaiXZ1IeJ6pd2epKQeNUYKUo+eTSYfblrZKlEaykW9TSDGvaE8GlakcYMScm5NsQ8jeNlEq6jRP1wEyAFyReHHJT3bDJUF7Vc3DeyrrkRslLImrTPPBDQl5EJB1sayR0IQs4uCEIUICEIUICEIUILlAXAhMZ6ZwkUipdI6KvplWVkRC1KZbkL28ImUdSnn0BlMJigZVhSGidjyZtktrKmva6bKIKXHKvqzIPH3wq+5owUKcPIeq7PBCpuhSKdeYTFRnKRkgwhZaGGlIt6V2Y4++VIbcaHtyqmi+I0U2m+dJRVJidlaRLdX0GvqFDqOLnEbk87+ykOpkjt13SaL/LeHCCWkHquvLBRwuuyLUtnUyM4I9ldY3itCpRpikwNe1sPMzmPXsueJcddePD3Na2ABDRA07BVH/GiBGyrjHCIl8xRnZxJeCpq0+iYAgz0V7WslBrWJCWspyaMLosvLCsHNGkhP3FboQfefzWao3z6OmkfNIq4qSr/AIqMeH2KPRycsrouHXgH8pIvR2VC+5JSxdlVWrQf8Ki2ubhQaruFHNfum3PK5O9BYVbRZKE1nXUv85B8DKEIWaEBCEKEBCEKEBCEKEOyuri6ix5OCgn6FWFHCWCnaW0UkslzaVArKhU7LPW1QqzoViOekrTrlkzr6ixr67aqLd0h7jTspdPb8/2SKwB2++OUZrKE4PDKipThN+XqpFSmRI4TGv1SrRoReUKFDqpFPdJA2+/1TpGy6kDlLI/5vED79FxlKSZ5+XyXBAT1Mz96oi5F3x0cptjSPv2T7aQO+hTtGkOvulPb779vTRXUReU8sk0/Dj3UTVAORpGY+u3oqmq3WFatxBzKZptcQDvv+SqWjUmVJJeCtLnluT+xHvcPkaDr+6z9zbFpgrb2jge8z/pV+KYcDrz9OiUv0ynHI9p9W4y2yMkhSLm2ylR1jTg4PDNhNNZQSuyuIVMnToKEBC5kglCELhAQhChAQhChAQhChDoXUIRIHDoSwhCdqKsdobqytjqhCfr6Fbi1o7LmIDT5fkUITX8plr84w8bKvq7oQhTG6hx249v1S3n4T6tQhULew+7dPUdghCIhaXRIHPqn6R1Pbb6IQiC0hp5/IqMBouIVZF4ki3Og9kVT8J9UIXPBz+YzuI/iP31VfwhCyr+3/U3KfyoQVxCFmjAoIQhQh//Z"/>
          <p:cNvSpPr>
            <a:spLocks noChangeAspect="1" noChangeArrowheads="1"/>
          </p:cNvSpPr>
          <p:nvPr/>
        </p:nvSpPr>
        <p:spPr bwMode="auto">
          <a:xfrm>
            <a:off x="73025" y="-8937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28" name="AutoShape 4" descr="data:image/jpg;base64,/9j/4AAQSkZJRgABAQAAAQABAAD/2wCEAAkGBhQSERUUExQUFBQUGBQXFBUXFxcUFxcXFRQVFBQVFBUXHCYeFx0kGRYUHy8gIycpLCwsFx4xNTAqNSYrLCkBCQoKDgwOGg8PGi4kHSQsLCwsLCwsLCwpKSwsLCwsLSwsLCwsLCwsLCwsLCwsLCwsLCwsLCwsLCwpLCwsLCwsLP/AABEIAMIBAwMBIgACEQEDEQH/xAAcAAABBQEBAQAAAAAAAAAAAAAAAgMEBQYBBwj/xAA4EAABAwIFAgQEBQQCAgMAAAABAAIRAwQFEiExQVFhBhNxgSKRofAyscHR4QcjQvEUUmJyFSRD/8QAGwEAAgMBAQEAAAAAAAAAAAAAAwQAAgUBBgf/xAAxEQACAgEEAQIEBAUFAAAAAAAAAQIDEQQSITFBIlEFE2FxFDKh8CNCgZHBFSQzsdH/2gAMAwEAAhEDEQA/APDUIQoQEIQoQVmUq1ZLT2KiAK0sreGSeU7pE5T+mANstsSvr7psJ26HxFNBCu/5GEj0bbwJXHmCR2K0WIVQKmYba/Qwsb4MqxUMLeVrUVOmmvy1XpdM3KpHkfiKUNU5PrBc4TcB7Q06lXNO2aeAVj7CrBMmJ+a1lO5DKeYnQcq9qfaPK6ypxl6fJS+IsRFs2W/idoOwC8zrXhdU1kkkk/PVWXi3HfMrO1+EaN9FW4T+LMfZClLL2nrfh+k/D0b5r1NGjsMOzgTIHPE9u/RWj8MpA6jQAxtp6BVVpiWUnMREe38puvjbI9O+ibThFCs67pz4zj6CL/DqZmI7a8qjvsObIGnT0Tl7j/QiCdY/lVdzi+b7/NJ3XVmzpqLopZZ2rZAaEj2Ud1pomzdk8rn/AC0k7IM0lGa8j1KkRqCtDhOKObEkbjfr+qzTbs9fv1S6dzA1RK7lHlAr6PmrEkegMxGlVaRMuzE6nk8kKpxihldLQCT96DhU1tft7A/VTKmMjLJ1dsBxA+x9U67YzjyZUdJKqfp69isuKkTO545CiOp6Sl3jsxkbkagTopNvasNuXmoBUDg0UoMlpBJdOw2AjfUJGTy8GuvTFMqC09EktUl5MFPYJg77qu2jT/G8wJ5KWnDPAxvUU5PpFaQuKfjOFut6rqT/AMTDB9VAWdbDZLASElOKkumAU/FcErW2TzWFvmsFRk8sdsQoITle5c+Mzi7KIEmYHQKLG157I925Y68jYQgIQS5xCELpAXF1ChBdJ0GU7TujO6joCPXbKOFEq4p9j14ZdPVMhLclW9EucAOVecHO3jycWIxNJ4SoHUxK9Asmyz2VV4awPJRkt31n0CvsOp5WGd9V6imv5cEjw3xLUxtsk4+GQ7S3mpprCf8AE+JinbkTBI2/JWFjbBjcx5G6wHiq+815HGqls0kLaStanULPUTMVH53EnZdfewN1HuXxooZeseduw91GtSRZVcWJEdFEq3pPKYawnZT7TCJ1e4NHTdx9GjUoO+23ottrr5ZXly5Kv/8A4X/rSedtXfD9N/modzYPH/5x6ElVlpppZbOR1EJPC/wVkolOPpkbiE2UrKLiMJ5OhyM6SuwopS8EwLFRPCtooqUHIsLmuyriiTRuCD6iPYqVTEtOvoFXFyXTrEcpmNy6YOUM9G0wvBbb/hVKj6wFUGBT5d3Cytm5zH5mktLdnBLfWLgPv5KVbY9ktqlDymEvcD5p/E2J0B6H9EeTXAnCucN382X0/CIL6FSu57gHPIlzjvp1Kr3KfY4tVo5vKeWZ2lroMS0iCD2IUFyQ1GGsofgmm148HGq38R0bVvlf8V73zTaaucRFT/IN6hVELhCXziLWCzjmSeejoQgIQC4lCEKEBCEKEOoQhXXucFhWmBlmcZjBkQqppU/DrfM4eo/NaellmSaAXpbGme64dbf2TPT9FEtKcNVhhj//AKwnhu/soVnsJ35K3Yt+r7nyxN5nn3GvENx5VuCBuI9JHReY4nUgH79lvfFlecoOwlefYqSTCDcmonpvgteIZfnkoqplO2WHmo6ANEttISJiCd+nr2WpwykylDj+GcvueD0/hJ00KyXPg9JqNR8qPp7O4P4TzRmORukmPiPZoWsscIpU/hZQ7lzoDjwSSZPOyVZ4rTaNwDye20/p6gpu8xpgeyDILi06j/Jkg/Nq1FVGHSPI336m+eHnA9cuMaMpjUjcnWT2Wfu7V3Rp9zr9E6/Gw5wAO7tR6tP6hwSbrEGwBImT+TgPqrva12Fqqsra47M/e2R5YPaCqS5s9Tx99Vq7h7YkkaSdFUXTNB991nXVJm7prpIztShCQrCsxRX01l2Upco14zz2MFcS0lLSQQ6EISwzSVZRbOMU2oV3dNwlBHjJ9MqxVVoGg1PVMlKcVKwq4pMqTWYajIPwgxrGmvqqyak8EbcVnshgJVxQcww4Fp6HRWNFlDyajy9zawcPKYBLSJMyeI0UTEsTqV356ri90ASd4aAB9AEOxJR+pyMnKXXH76IoQgISYYShCFwgLqEKEBCEKxAC0XhmjmI/9gs6tP4PbLvRwWh8Pf8AFwJa54pbPXrd0UI9FFpVYPoEum85N/8AfCiAb916WMez5rGH5slPj/xE/QrDYy0g9O/7dVvsSpkjb91j8Tw4uMDT5kfRB1UHJcHqfhdijhMzbbstPXj19V12KvLTTaTkP+J19pj5KTdYPUDg3SXEAcanRbv+lv8ATcVry4bc6G0ygsGsucXiZ6DL9VgWK6Dw20j0bnW47ksvtI88dYVwJLakdwdufZLt7K4qGGtqOIDTztplMn1EeoX0pe4Db0MjhQY7K4AhwnNmBaM2+gJnZI8P4ZTtqdSvUpufcEgPMSSTLm5QN9C35DYDRK6ahJRUvryDp1ErIOTiuD5vdaV2PLXNe17dwQQRzrO38pdCpXdLmtc8UsrnkNLg0SQC8j8IkxJXr/jDCCKjq9Qtc6pTDsk/DBluXSCIaN945VZ4R8R2tkHC3LqVStmD6ktqCGlw2cNAC0log7ndW0ltl2dssHbbYwWXHP2PMqmLktgiD9n9ks4jm3PVW3h1lnVvn0bnzHUqpDKdVkFzXeYw5jmMZS0PbOpAdPCY8YYPQZevp2Wc0w50B7gcpEnKHTMQDE66dQmfxVkcuXK9wirreFjD7KZ1SSmzVlNOluh0RmVlepdBdh1JciUBDb3FgCm1MScaLaUNytJIMDNr1PRQm7p2FevOCskm1k4EIy6rkqMgkoIVx4afQbXY66aXUZ+IDdM+Ia1F1w827S2iT8DTuB0Udfp3A1b/ABNmH1nPj7fcqyuJYZOy4dEBx9w5wISsy6q7V7nRlCEJc6CEIUICEIUIdC2PgtgAPqFjmrVeGKkei0vh/E8mf8RWaWj1KhUzNHA5Kdp0FU4Xcy0CVfUTp+q9FJ4WUfOL4uttFZe23+1WPw0HXnlaC5buoTacb/I7IsJcBqbmo8Mwni5pn4RqAJiM2mv7ba7dVu/AviFrcQZcH4ad9TbTf0bVGUDNoP8ANsTEfGVCxOwaWFjAXveCSJAEakvqvMwAZAEdYE6jK+HMVa17ra4ylpJ8sthrWvJ1EuEkO01J3AWVqo7pPPn9D1Gjv31JwXMf1Xng+g8boTTdpMQYImcpBP0lRLZgc3/2/wADl+cNge8FQ/DXiLOwULg/3GiGudp5jdtT/wBgNzP7mVUufKqAOmNYMauB2Jjbf7C8d8VpnHDa64/8NnSyjLLj0+SnxzD2h0fFq0sc55JbEGCZGzSZOi+d/EeEutrh7DOWTlMESOR6jYhfWF5YirTIgQQAe0wfms1jH9Pre5eRUaC0ACDxA3b051Sml1Hy1hhm5Vy6yj5hp1S0y0kHqDB+i1/9NPCjru5Bg+WyZOsEkRHoJkx26r1e2/ojZtGYtk/EQCXEcZcwJ1jX1WzwPw8y3a0tpgHIAdA2OIyt007JyzUx2tIs5ynxFf3MBjX9KWVhUygfCBBEscHAcA6EEHUk7j5eNeIPDlS0fDtWzAcIg9tCvq/FrlrWOaDLgCYnWI56BfN39RMWZWfDA1paRm1kk6iNtdj6aIOlts37fH/QZLbwYwFAKSurYjM6KadVIAUVSQ/RNUvhopIKkKx8M2FGrc02V6nl03H4ndFXH6rgRuM5BTi5RcU8Fn4ltqVK4fToP8ym0/C7qothZB72tccoJAJPHdIw6u1lVrntzNBBLeo6KdjWJ06tZzqVPymH8Ld8vaeVdYfqf9gXrilWs9fm+orEqTbO6/sVG1hTILXx8JO+xVXiV66tUdVeAHPJJDQGiT0A2Vrhtvbuo1XVajm1Gj+20CQ4neTxoqaqFS2GY/4LU43c/mXGfcaCF2EJDaNjaEIQDoIQhQgIQhQh0LS4HsFmgtHgVRaGifqEtav4ZtsGPv8AcStfZn4fvXRYvDKsDj+B0Wow6vIH19uF6JLMDwPxCDbySnt3CYrUtJXTca/NSmQWd/n6KZcTPWYlNcXAY0nUk6ZeXH/Ee5ge+qxfibAqbJe8/GTqG6NLj/i3mBI1PsOFu8TsntaHkDLO/cdFkcSJkudLnD4WdpnMR3MkT+67ZCNkcm/8MscZZi/v9fZFXhfjKrRysq5nUh/2JJEbQTqVvsD8amq05T51NuuRxl7R1a78Q+q80ucMdUqBgEkxJ27Bo6Dsq28talKo5oljmGNNNdiAR8lkWRaW2ayj0irhN5rltl3+0fQdr41t8mXzKlMwQQ9heNo0LDx3HRP2fimiMwdXpwS0iS5v4QNJqNG8Hc8r59o+Jrlg1fmG3xAP27kSnneNK0RDPWDO0dVkWfDdJLlZQf8A3P0Z7/deLCQC11CATr51MnfSQHbEFw+Sp7nxy9v4XsIAdIkkkn/rlBA11Gq8OqeKa52IHsolXGa7t6jvYx+SB/p2mTzmTCJah+y/uegeJvGFxWLj5jaZM7CSJ4BnT77rzzEa7qtSXZZhrfhAaPhaGg+piSTqSSTuo7sx3JK4aZ7pqNFcViEMBoRlH80snHUiNxC5UpFu/IB66HZLbUcOfbj5IdV02b6xquOCXWQuWNhOBybASwiV5RGKa5dZqUBq7RGqYSeUUYp1OEunTkx1TgZ1BXZLSDyEyo4BOQX+HPouAqNLSQCAeh1BUejQdUcGsaXOPAElScVxapXcHVXF5ADQTwAIA+SZw3FKlvUFSk4te3Zw3CDOST+h2PzNnON36DD6JBIIgjcIRWuC9xc4ySZJ7oSjcMh1nHIwhCEoWBCEKEBCEKEOhXuBVIKoVZYa/UJzSPExfUx3QaNxa1xP/iBPv0V/YXZjTSVkaTvgmemnX0VtaXsQO0n816amXhnkNTRuXBf1a0ER6BWVuS4b/X6wqCpXBEzH8pVri+XTWOo/dHmsmXKiUo8dl/dvJblmQNhuqS5sxnYXAlo3A3IO4HtKubQ+ZCcuLSO/VDUlH0sVrtdLwYO+s4cSwEA/h5I1094j5KFWw4Zep035PC2+M2jHOaabYEajeT6Juh4UfXB8oTlEkc6fYXJRht3Pj7m1Tr+EYEYQ0SC0GWwJJ0O+bQ76c6aqNUwEzoOfy/mFp7iyLXEGdJBn5KZY4iGU3sdTDy4aE/4+iFLTR9jQ/HWJZjyYingZM9j9JVlT8HE0TWEZWEB2onXZWdqA14LhLZGYA8eq5i1yx1R3lZm0zs0mfn1QvkQS6CS1d0pJRf79ig/4LAmqlAdNFpPD+Buu6nlUx8UEwqjFbA06j6bvxNJB9QquK8B4X7p7W+Smfag+ij1LYcKzq25HH7Jo0NEF1oejb9SqqUoTUKddshQ41SlkEmOQllEii1ApnMPVSbVmyXSp/HojqIBzw2P0LfquVqIJBO3KmZdIPsoVy6Jn9kdrCFIycpD/AIlsrdjKZovzOcJeNoOunfj5rOFWGHWgrVmMc8Ma5wBcdmg8lL8S4Wy3uH0qdVtZrTpUbs70SGo5W4coarxU22++SrAQgIWaNiEIQhnQQhChAQhChAUuxdBURP2r4KY07xMpNZiamjX0aPdTLO7E+nPdUVOrAPEynbS7+IN6fuvQVywYtlGUzS3lxpuUik86T+p+nKjuqyAedFHfc6wEy5ciEauMG2wTEMpGodruTruJgdlsAGvbO09d15Nhl7lInqDEdFs8N8Sl3wk7R2PK5OHzMOPZh67SSjLdFFtcUBx9+ihtun0pNNxbIIMfJO1L5u06n5KHXqTsd/zRIReMSM6pST5Ka5bqSd1EZbE6gGFZ3VtzE9uqewPGxbOl1MVGxsfTlGnwspZNiE3t9JmbhRahOysMRr53ucG5Q4kwOOwUSmBmGYaTr1jlAlyaVbwssZtL+pSfnpuLHcEHXumXMfVLnnM4zLj37lXtxhLK1bLahzm5djvPKYt8UfbtfSgfFo6QCRHTog7SyuT5gvV9e8EPFb3zgwZGtyNDfh0mOT3VZXolupHopZfqD0MlWPi7xBSuPK8qkKWRoa6P8jyVWQevMXGMVwY2+9lAVlcuBlVnKQs7Nun8pb2WyRTP9w+ycw5shcvIadN5R/CYtn1tGk8PWNGqXivV8oBpIMbuA0CzuIAZiONdeqdzGAmKtKT3OyvJ5QCqG2bk3/T2Kt7D3MJhy0Bualr5lMsE1GgHO0SAYcC2duNRwe6z7zqs7URwjTqm5fbx9QCEplYgQhJ5Xv8AoGGUIQliwIQhQgIQhQgJbEhKar1vEkcZYsqfCEijV/clRw9LYFtxnkBtL6yu50++yYNT4iedlGsqsGPv3TmQien3qmt2UJfLSkyxouOmpCcpYgWHc77zoFCdU0TVV3J26Lu7HQH5Sl2au1xfNALjG+hBPv0Wmw57XDQc7+q84s7jjRaHDsaLABsmq7crDMbW6LK9BrLhggn6b7KquaY+IgTylsxbOQe33KcaJHc76pldGVCMqvzFPVt+fTrynKmFPFPzI+CYlT6jP4US+rEDLOnSdJ9AhyiOwslJpIh2mJVKDs9N2V0bqDVqyS4mSZJJ5lLrE+xUOpv0S0ng0K4Lvyde/wC/yUGvU69v9qQ/1UK4q8Rx2QJseqjyQL5xlQuVJuITMJKfLNWHCLfDAnr+iMw7rmFbBTq1OXemydjHMTNsni0jilpCj3NONd+isXt078KHUZrr+y7JFK58lXiNw6ocziSYA1M7aBNHB6vkefl/tZsubjMdYT12Ne6hvuHZcuY5ZnLOk+iRuS8mnXnatv7RHhC6hZe0aG0IQgHQQhChAQhChAXWri6F2LwyDkpTX6JCAtGM8Mpgm29eOqnZpbr3/YKqB0U6kDzqtCEvArZFdjjH8JLm5ev7J/LoOvKZqN01RGuASfI2y5y7FT6Nxm53VNUbql0XEaShRm0wk6lJZNZY3RB04VpSxP2PyWVpX5DdFKp3YOnbXgp2N2EY9ul3PLRsKFzmbJ2jpHvPyUO7frpJ/wBKts72GieI6SVIF9Inj123hF3poz/kOEngZu2mFWXJgamSrC6eDtP37qtrOn2S82P0JkRzvpvsoT6/y+9U7UcT+nX5Jp9scuxSkmzWgkuydZ4+xltVomi1znkRUP4mxwFSUxJSaiXZ1IeJ6pd2epKQeNUYKUo+eTSYfblrZKlEaykW9TSDGvaE8GlakcYMScm5NsQ8jeNlEq6jRP1wEyAFyReHHJT3bDJUF7Vc3DeyrrkRslLImrTPPBDQl5EJB1sayR0IQs4uCEIUICEIUICEIUILlAXAhMZ6ZwkUipdI6KvplWVkRC1KZbkL28ImUdSnn0BlMJigZVhSGidjyZtktrKmva6bKIKXHKvqzIPH3wq+5owUKcPIeq7PBCpuhSKdeYTFRnKRkgwhZaGGlIt6V2Y4++VIbcaHtyqmi+I0U2m+dJRVJidlaRLdX0GvqFDqOLnEbk87+ykOpkjt13SaL/LeHCCWkHquvLBRwuuyLUtnUyM4I9ldY3itCpRpikwNe1sPMzmPXsueJcddePD3Na2ABDRA07BVH/GiBGyrjHCIl8xRnZxJeCpq0+iYAgz0V7WslBrWJCWspyaMLosvLCsHNGkhP3FboQfefzWao3z6OmkfNIq4qSr/AIqMeH2KPRycsrouHXgH8pIvR2VC+5JSxdlVWrQf8Ki2ubhQaruFHNfum3PK5O9BYVbRZKE1nXUv85B8DKEIWaEBCEKEBCEKEBCEKEOyuri6ix5OCgn6FWFHCWCnaW0UkslzaVArKhU7LPW1QqzoViOekrTrlkzr6ixr67aqLd0h7jTspdPb8/2SKwB2++OUZrKE4PDKipThN+XqpFSmRI4TGv1SrRoReUKFDqpFPdJA2+/1TpGy6kDlLI/5vED79FxlKSZ5+XyXBAT1Mz96oi5F3x0cptjSPv2T7aQO+hTtGkOvulPb779vTRXUReU8sk0/Dj3UTVAORpGY+u3oqmq3WFatxBzKZptcQDvv+SqWjUmVJJeCtLnluT+xHvcPkaDr+6z9zbFpgrb2jge8z/pV+KYcDrz9OiUv0ynHI9p9W4y2yMkhSLm2ylR1jTg4PDNhNNZQSuyuIVMnToKEBC5kglCELhAQhChAQhChAQhChDoXUIRIHDoSwhCdqKsdobqytjqhCfr6Fbi1o7LmIDT5fkUITX8plr84w8bKvq7oQhTG6hx249v1S3n4T6tQhULew+7dPUdghCIhaXRIHPqn6R1Pbb6IQiC0hp5/IqMBouIVZF4ki3Og9kVT8J9UIXPBz+YzuI/iP31VfwhCyr+3/U3KfyoQVxCFmjAoIQhQh//Z"/>
          <p:cNvSpPr>
            <a:spLocks noChangeAspect="1" noChangeArrowheads="1"/>
          </p:cNvSpPr>
          <p:nvPr/>
        </p:nvSpPr>
        <p:spPr bwMode="auto">
          <a:xfrm>
            <a:off x="73025" y="-8937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g;base64,/9j/4AAQSkZJRgABAQAAAQABAAD/2wCEAAkGBhQSERUUExQUFBQUGBQXFBUXFxcUFxcXFRQVFBQVFBUXHCYeFx0kGRYUHy8gIycpLCwsFx4xNTAqNSYrLCkBCQoKDgwOGg8PGi4kHSQsLCwsLCwsLCwpKSwsLCwsLSwsLCwsLCwsLCwsLCwsLCwsLCwsLCwsLCwpLCwsLCwsLP/AABEIAMIBAwMBIgACEQEDEQH/xAAcAAABBQEBAQAAAAAAAAAAAAAAAgMEBQYBBwj/xAA4EAABAwIFAgQEBQQCAgMAAAABAAIRAwQFEiExQVFhBhNxgSKRofAyscHR4QcjQvEUUmJyFSRD/8QAGwEAAgMBAQEAAAAAAAAAAAAAAwQAAgUBBgf/xAAxEQACAgEEAQIEBAUFAAAAAAAAAQIDEQQSITFBIlEFE2FxFDKh8CNCgZHBFSQzsdH/2gAMAwEAAhEDEQA/APDUIQoQEIQoQVmUq1ZLT2KiAK0sreGSeU7pE5T+mANstsSvr7psJ26HxFNBCu/5GEj0bbwJXHmCR2K0WIVQKmYba/Qwsb4MqxUMLeVrUVOmmvy1XpdM3KpHkfiKUNU5PrBc4TcB7Q06lXNO2aeAVj7CrBMmJ+a1lO5DKeYnQcq9qfaPK6ypxl6fJS+IsRFs2W/idoOwC8zrXhdU1kkkk/PVWXi3HfMrO1+EaN9FW4T+LMfZClLL2nrfh+k/D0b5r1NGjsMOzgTIHPE9u/RWj8MpA6jQAxtp6BVVpiWUnMREe38puvjbI9O+ibThFCs67pz4zj6CL/DqZmI7a8qjvsObIGnT0Tl7j/QiCdY/lVdzi+b7/NJ3XVmzpqLopZZ2rZAaEj2Ud1pomzdk8rn/AC0k7IM0lGa8j1KkRqCtDhOKObEkbjfr+qzTbs9fv1S6dzA1RK7lHlAr6PmrEkegMxGlVaRMuzE6nk8kKpxihldLQCT96DhU1tft7A/VTKmMjLJ1dsBxA+x9U67YzjyZUdJKqfp69isuKkTO545CiOp6Sl3jsxkbkagTopNvasNuXmoBUDg0UoMlpBJdOw2AjfUJGTy8GuvTFMqC09EktUl5MFPYJg77qu2jT/G8wJ5KWnDPAxvUU5PpFaQuKfjOFut6rqT/AMTDB9VAWdbDZLASElOKkumAU/FcErW2TzWFvmsFRk8sdsQoITle5c+Mzi7KIEmYHQKLG157I925Y68jYQgIQS5xCELpAXF1ChBdJ0GU7TujO6joCPXbKOFEq4p9j14ZdPVMhLclW9EucAOVecHO3jycWIxNJ4SoHUxK9Asmyz2VV4awPJRkt31n0CvsOp5WGd9V6imv5cEjw3xLUxtsk4+GQ7S3mpprCf8AE+JinbkTBI2/JWFjbBjcx5G6wHiq+815HGqls0kLaStanULPUTMVH53EnZdfewN1HuXxooZeseduw91GtSRZVcWJEdFEq3pPKYawnZT7TCJ1e4NHTdx9GjUoO+23ottrr5ZXly5Kv/8A4X/rSedtXfD9N/modzYPH/5x6ElVlpppZbOR1EJPC/wVkolOPpkbiE2UrKLiMJ5OhyM6SuwopS8EwLFRPCtooqUHIsLmuyriiTRuCD6iPYqVTEtOvoFXFyXTrEcpmNy6YOUM9G0wvBbb/hVKj6wFUGBT5d3Cytm5zH5mktLdnBLfWLgPv5KVbY9ktqlDymEvcD5p/E2J0B6H9EeTXAnCucN382X0/CIL6FSu57gHPIlzjvp1Kr3KfY4tVo5vKeWZ2lroMS0iCD2IUFyQ1GGsofgmm148HGq38R0bVvlf8V73zTaaucRFT/IN6hVELhCXziLWCzjmSeejoQgIQC4lCEKEBCEKEOoQhXXucFhWmBlmcZjBkQqppU/DrfM4eo/NaellmSaAXpbGme64dbf2TPT9FEtKcNVhhj//AKwnhu/soVnsJ35K3Yt+r7nyxN5nn3GvENx5VuCBuI9JHReY4nUgH79lvfFlecoOwlefYqSTCDcmonpvgteIZfnkoqplO2WHmo6ANEttISJiCd+nr2WpwykylDj+GcvueD0/hJ00KyXPg9JqNR8qPp7O4P4TzRmORukmPiPZoWsscIpU/hZQ7lzoDjwSSZPOyVZ4rTaNwDye20/p6gpu8xpgeyDILi06j/Jkg/Nq1FVGHSPI336m+eHnA9cuMaMpjUjcnWT2Wfu7V3Rp9zr9E6/Gw5wAO7tR6tP6hwSbrEGwBImT+TgPqrva12Fqqsra47M/e2R5YPaCqS5s9Tx99Vq7h7YkkaSdFUXTNB991nXVJm7prpIztShCQrCsxRX01l2Upco14zz2MFcS0lLSQQ6EISwzSVZRbOMU2oV3dNwlBHjJ9MqxVVoGg1PVMlKcVKwq4pMqTWYajIPwgxrGmvqqyak8EbcVnshgJVxQcww4Fp6HRWNFlDyajy9zawcPKYBLSJMyeI0UTEsTqV356ri90ASd4aAB9AEOxJR+pyMnKXXH76IoQgISYYShCFwgLqEKEBCEKxAC0XhmjmI/9gs6tP4PbLvRwWh8Pf8AFwJa54pbPXrd0UI9FFpVYPoEum85N/8AfCiAb916WMez5rGH5slPj/xE/QrDYy0g9O/7dVvsSpkjb91j8Tw4uMDT5kfRB1UHJcHqfhdijhMzbbstPXj19V12KvLTTaTkP+J19pj5KTdYPUDg3SXEAcanRbv+lv8ATcVry4bc6G0ygsGsucXiZ6DL9VgWK6Dw20j0bnW47ksvtI88dYVwJLakdwdufZLt7K4qGGtqOIDTztplMn1EeoX0pe4Db0MjhQY7K4AhwnNmBaM2+gJnZI8P4ZTtqdSvUpufcEgPMSSTLm5QN9C35DYDRK6ahJRUvryDp1ErIOTiuD5vdaV2PLXNe17dwQQRzrO38pdCpXdLmtc8UsrnkNLg0SQC8j8IkxJXr/jDCCKjq9Qtc6pTDsk/DBluXSCIaN945VZ4R8R2tkHC3LqVStmD6ktqCGlw2cNAC0log7ndW0ltl2dssHbbYwWXHP2PMqmLktgiD9n9ks4jm3PVW3h1lnVvn0bnzHUqpDKdVkFzXeYw5jmMZS0PbOpAdPCY8YYPQZevp2Wc0w50B7gcpEnKHTMQDE66dQmfxVkcuXK9wirreFjD7KZ1SSmzVlNOluh0RmVlepdBdh1JciUBDb3FgCm1MScaLaUNytJIMDNr1PRQm7p2FevOCskm1k4EIy6rkqMgkoIVx4afQbXY66aXUZ+IDdM+Ia1F1w827S2iT8DTuB0Udfp3A1b/ABNmH1nPj7fcqyuJYZOy4dEBx9w5wISsy6q7V7nRlCEJc6CEIUICEIUIdC2PgtgAPqFjmrVeGKkei0vh/E8mf8RWaWj1KhUzNHA5Kdp0FU4Xcy0CVfUTp+q9FJ4WUfOL4uttFZe23+1WPw0HXnlaC5buoTacb/I7IsJcBqbmo8Mwni5pn4RqAJiM2mv7ba7dVu/AviFrcQZcH4ad9TbTf0bVGUDNoP8ANsTEfGVCxOwaWFjAXveCSJAEakvqvMwAZAEdYE6jK+HMVa17ra4ylpJ8sthrWvJ1EuEkO01J3AWVqo7pPPn9D1Gjv31JwXMf1Xng+g8boTTdpMQYImcpBP0lRLZgc3/2/wADl+cNge8FQ/DXiLOwULg/3GiGudp5jdtT/wBgNzP7mVUufKqAOmNYMauB2Jjbf7C8d8VpnHDa64/8NnSyjLLj0+SnxzD2h0fFq0sc55JbEGCZGzSZOi+d/EeEutrh7DOWTlMESOR6jYhfWF5YirTIgQQAe0wfms1jH9Pre5eRUaC0ACDxA3b051Sml1Hy1hhm5Vy6yj5hp1S0y0kHqDB+i1/9NPCjru5Bg+WyZOsEkRHoJkx26r1e2/ojZtGYtk/EQCXEcZcwJ1jX1WzwPw8y3a0tpgHIAdA2OIyt007JyzUx2tIs5ynxFf3MBjX9KWVhUygfCBBEscHAcA6EEHUk7j5eNeIPDlS0fDtWzAcIg9tCvq/FrlrWOaDLgCYnWI56BfN39RMWZWfDA1paRm1kk6iNtdj6aIOlts37fH/QZLbwYwFAKSurYjM6KadVIAUVSQ/RNUvhopIKkKx8M2FGrc02V6nl03H4ndFXH6rgRuM5BTi5RcU8Fn4ltqVK4fToP8ym0/C7qothZB72tccoJAJPHdIw6u1lVrntzNBBLeo6KdjWJ06tZzqVPymH8Ld8vaeVdYfqf9gXrilWs9fm+orEqTbO6/sVG1hTILXx8JO+xVXiV66tUdVeAHPJJDQGiT0A2Vrhtvbuo1XVajm1Gj+20CQ4neTxoqaqFS2GY/4LU43c/mXGfcaCF2EJDaNjaEIQDoIQhQgIQhQh0LS4HsFmgtHgVRaGifqEtav4ZtsGPv8AcStfZn4fvXRYvDKsDj+B0Wow6vIH19uF6JLMDwPxCDbySnt3CYrUtJXTca/NSmQWd/n6KZcTPWYlNcXAY0nUk6ZeXH/Ee5ge+qxfibAqbJe8/GTqG6NLj/i3mBI1PsOFu8TsntaHkDLO/cdFkcSJkudLnD4WdpnMR3MkT+67ZCNkcm/8MscZZi/v9fZFXhfjKrRysq5nUh/2JJEbQTqVvsD8amq05T51NuuRxl7R1a78Q+q80ucMdUqBgEkxJ27Bo6Dsq28talKo5oljmGNNNdiAR8lkWRaW2ayj0irhN5rltl3+0fQdr41t8mXzKlMwQQ9heNo0LDx3HRP2fimiMwdXpwS0iS5v4QNJqNG8Hc8r59o+Jrlg1fmG3xAP27kSnneNK0RDPWDO0dVkWfDdJLlZQf8A3P0Z7/deLCQC11CATr51MnfSQHbEFw+Sp7nxy9v4XsIAdIkkkn/rlBA11Gq8OqeKa52IHsolXGa7t6jvYx+SB/p2mTzmTCJah+y/uegeJvGFxWLj5jaZM7CSJ4BnT77rzzEa7qtSXZZhrfhAaPhaGg+piSTqSSTuo7sx3JK4aZ7pqNFcViEMBoRlH80snHUiNxC5UpFu/IB66HZLbUcOfbj5IdV02b6xquOCXWQuWNhOBybASwiV5RGKa5dZqUBq7RGqYSeUUYp1OEunTkx1TgZ1BXZLSDyEyo4BOQX+HPouAqNLSQCAeh1BUejQdUcGsaXOPAElScVxapXcHVXF5ADQTwAIA+SZw3FKlvUFSk4te3Zw3CDOST+h2PzNnON36DD6JBIIgjcIRWuC9xc4ySZJ7oSjcMh1nHIwhCEoWBCEKEBCEKEOhXuBVIKoVZYa/UJzSPExfUx3QaNxa1xP/iBPv0V/YXZjTSVkaTvgmemnX0VtaXsQO0n816amXhnkNTRuXBf1a0ER6BWVuS4b/X6wqCpXBEzH8pVri+XTWOo/dHmsmXKiUo8dl/dvJblmQNhuqS5sxnYXAlo3A3IO4HtKubQ+ZCcuLSO/VDUlH0sVrtdLwYO+s4cSwEA/h5I1094j5KFWw4Zep035PC2+M2jHOaabYEajeT6Juh4UfXB8oTlEkc6fYXJRht3Pj7m1Tr+EYEYQ0SC0GWwJJ0O+bQ76c6aqNUwEzoOfy/mFp7iyLXEGdJBn5KZY4iGU3sdTDy4aE/4+iFLTR9jQ/HWJZjyYingZM9j9JVlT8HE0TWEZWEB2onXZWdqA14LhLZGYA8eq5i1yx1R3lZm0zs0mfn1QvkQS6CS1d0pJRf79ig/4LAmqlAdNFpPD+Buu6nlUx8UEwqjFbA06j6bvxNJB9QquK8B4X7p7W+Smfag+ij1LYcKzq25HH7Jo0NEF1oejb9SqqUoTUKddshQ41SlkEmOQllEii1ApnMPVSbVmyXSp/HojqIBzw2P0LfquVqIJBO3KmZdIPsoVy6Jn9kdrCFIycpD/AIlsrdjKZovzOcJeNoOunfj5rOFWGHWgrVmMc8Ma5wBcdmg8lL8S4Wy3uH0qdVtZrTpUbs70SGo5W4coarxU22++SrAQgIWaNiEIQhnQQhChAQhChAUuxdBURP2r4KY07xMpNZiamjX0aPdTLO7E+nPdUVOrAPEynbS7+IN6fuvQVywYtlGUzS3lxpuUik86T+p+nKjuqyAedFHfc6wEy5ciEauMG2wTEMpGodruTruJgdlsAGvbO09d15Nhl7lInqDEdFs8N8Sl3wk7R2PK5OHzMOPZh67SSjLdFFtcUBx9+ihtun0pNNxbIIMfJO1L5u06n5KHXqTsd/zRIReMSM6pST5Ka5bqSd1EZbE6gGFZ3VtzE9uqewPGxbOl1MVGxsfTlGnwspZNiE3t9JmbhRahOysMRr53ucG5Q4kwOOwUSmBmGYaTr1jlAlyaVbwssZtL+pSfnpuLHcEHXumXMfVLnnM4zLj37lXtxhLK1bLahzm5djvPKYt8UfbtfSgfFo6QCRHTog7SyuT5gvV9e8EPFb3zgwZGtyNDfh0mOT3VZXolupHopZfqD0MlWPi7xBSuPK8qkKWRoa6P8jyVWQevMXGMVwY2+9lAVlcuBlVnKQs7Nun8pb2WyRTP9w+ycw5shcvIadN5R/CYtn1tGk8PWNGqXivV8oBpIMbuA0CzuIAZiONdeqdzGAmKtKT3OyvJ5QCqG2bk3/T2Kt7D3MJhy0Bualr5lMsE1GgHO0SAYcC2duNRwe6z7zqs7URwjTqm5fbx9QCEplYgQhJ5Xv8AoGGUIQliwIQhQgIQhQgJbEhKar1vEkcZYsqfCEijV/clRw9LYFtxnkBtL6yu50++yYNT4iedlGsqsGPv3TmQien3qmt2UJfLSkyxouOmpCcpYgWHc77zoFCdU0TVV3J26Lu7HQH5Sl2au1xfNALjG+hBPv0Wmw57XDQc7+q84s7jjRaHDsaLABsmq7crDMbW6LK9BrLhggn6b7KquaY+IgTylsxbOQe33KcaJHc76pldGVCMqvzFPVt+fTrynKmFPFPzI+CYlT6jP4US+rEDLOnSdJ9AhyiOwslJpIh2mJVKDs9N2V0bqDVqyS4mSZJJ5lLrE+xUOpv0S0ng0K4Lvyde/wC/yUGvU69v9qQ/1UK4q8Rx2QJseqjyQL5xlQuVJuITMJKfLNWHCLfDAnr+iMw7rmFbBTq1OXemydjHMTNsni0jilpCj3NONd+isXt078KHUZrr+y7JFK58lXiNw6ocziSYA1M7aBNHB6vkefl/tZsubjMdYT12Ne6hvuHZcuY5ZnLOk+iRuS8mnXnatv7RHhC6hZe0aG0IQgHQQhChAQhChAXWri6F2LwyDkpTX6JCAtGM8Mpgm29eOqnZpbr3/YKqB0U6kDzqtCEvArZFdjjH8JLm5ev7J/LoOvKZqN01RGuASfI2y5y7FT6Nxm53VNUbql0XEaShRm0wk6lJZNZY3RB04VpSxP2PyWVpX5DdFKp3YOnbXgp2N2EY9ul3PLRsKFzmbJ2jpHvPyUO7frpJ/wBKts72GieI6SVIF9Inj123hF3poz/kOEngZu2mFWXJgamSrC6eDtP37qtrOn2S82P0JkRzvpvsoT6/y+9U7UcT+nX5Jp9scuxSkmzWgkuydZ4+xltVomi1znkRUP4mxwFSUxJSaiXZ1IeJ6pd2epKQeNUYKUo+eTSYfblrZKlEaykW9TSDGvaE8GlakcYMScm5NsQ8jeNlEq6jRP1wEyAFyReHHJT3bDJUF7Vc3DeyrrkRslLImrTPPBDQl5EJB1sayR0IQs4uCEIUICEIUICEIUILlAXAhMZ6ZwkUipdI6KvplWVkRC1KZbkL28ImUdSnn0BlMJigZVhSGidjyZtktrKmva6bKIKXHKvqzIPH3wq+5owUKcPIeq7PBCpuhSKdeYTFRnKRkgwhZaGGlIt6V2Y4++VIbcaHtyqmi+I0U2m+dJRVJidlaRLdX0GvqFDqOLnEbk87+ykOpkjt13SaL/LeHCCWkHquvLBRwuuyLUtnUyM4I9ldY3itCpRpikwNe1sPMzmPXsueJcddePD3Na2ABDRA07BVH/GiBGyrjHCIl8xRnZxJeCpq0+iYAgz0V7WslBrWJCWspyaMLosvLCsHNGkhP3FboQfefzWao3z6OmkfNIq4qSr/AIqMeH2KPRycsrouHXgH8pIvR2VC+5JSxdlVWrQf8Ki2ubhQaruFHNfum3PK5O9BYVbRZKE1nXUv85B8DKEIWaEBCEKEBCEKEBCEKEOyuri6ix5OCgn6FWFHCWCnaW0UkslzaVArKhU7LPW1QqzoViOekrTrlkzr6ixr67aqLd0h7jTspdPb8/2SKwB2++OUZrKE4PDKipThN+XqpFSmRI4TGv1SrRoReUKFDqpFPdJA2+/1TpGy6kDlLI/5vED79FxlKSZ5+XyXBAT1Mz96oi5F3x0cptjSPv2T7aQO+hTtGkOvulPb779vTRXUReU8sk0/Dj3UTVAORpGY+u3oqmq3WFatxBzKZptcQDvv+SqWjUmVJJeCtLnluT+xHvcPkaDr+6z9zbFpgrb2jge8z/pV+KYcDrz9OiUv0ynHI9p9W4y2yMkhSLm2ylR1jTg4PDNhNNZQSuyuIVMnToKEBC5kglCELhAQhChAQhChAQhChDoXUIRIHDoSwhCdqKsdobqytjqhCfr6Fbi1o7LmIDT5fkUITX8plr84w8bKvq7oQhTG6hx249v1S3n4T6tQhULew+7dPUdghCIhaXRIHPqn6R1Pbb6IQiC0hp5/IqMBouIVZF4ki3Og9kVT8J9UIXPBz+YzuI/iP31VfwhCyr+3/U3KfyoQVxCFmjAoIQhQh//Z"/>
          <p:cNvSpPr>
            <a:spLocks noChangeAspect="1" noChangeArrowheads="1"/>
          </p:cNvSpPr>
          <p:nvPr/>
        </p:nvSpPr>
        <p:spPr bwMode="auto">
          <a:xfrm>
            <a:off x="73025" y="-8937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395536" y="188640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800" dirty="0" smtClean="0">
                <a:solidFill>
                  <a:srgbClr val="FFFF00"/>
                </a:solidFill>
                <a:latin typeface="Century Gothic" pitchFamily="34" charset="0"/>
              </a:rPr>
              <a:t>Relationships:</a:t>
            </a:r>
          </a:p>
          <a:p>
            <a:endParaRPr lang="en-NZ" sz="8800" dirty="0" smtClean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10" name="Picture 9" descr="b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384376" cy="2581081"/>
          </a:xfrm>
          <a:prstGeom prst="rect">
            <a:avLst/>
          </a:prstGeom>
        </p:spPr>
      </p:pic>
      <p:pic>
        <p:nvPicPr>
          <p:cNvPr id="11" name="Picture 10" descr="quartich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65104"/>
            <a:ext cx="4057036" cy="2160240"/>
          </a:xfrm>
          <a:prstGeom prst="rect">
            <a:avLst/>
          </a:prstGeom>
        </p:spPr>
      </p:pic>
      <p:pic>
        <p:nvPicPr>
          <p:cNvPr id="12" name="Picture 11" descr="gr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204864"/>
            <a:ext cx="3839336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.bmp"/>
          <p:cNvPicPr>
            <a:picLocks noChangeAspect="1"/>
          </p:cNvPicPr>
          <p:nvPr/>
        </p:nvPicPr>
        <p:blipFill>
          <a:blip r:embed="rId2" cstate="print"/>
          <a:srcRect t="2790"/>
          <a:stretch>
            <a:fillRect/>
          </a:stretch>
        </p:blipFill>
        <p:spPr>
          <a:xfrm>
            <a:off x="179512" y="2708920"/>
            <a:ext cx="4752528" cy="38834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rgbClr val="7030A0"/>
                </a:solidFill>
                <a:latin typeface="Century Gothic" pitchFamily="34" charset="0"/>
              </a:rPr>
              <a:t>Neytiri:</a:t>
            </a:r>
            <a:endParaRPr lang="en-NZ" sz="8000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9544" y="2492896"/>
            <a:ext cx="4104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has a connection with a avatar named Neytiri.</a:t>
            </a: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At first they do not have a kind connection at all, she sees him “ like a baby” . </a:t>
            </a:r>
          </a:p>
          <a:p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n-NZ" dirty="0">
                <a:solidFill>
                  <a:srgbClr val="00B0F0"/>
                </a:solidFill>
                <a:latin typeface="Century Gothic" pitchFamily="34" charset="0"/>
              </a:rPr>
              <a:t> 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After more time spent together, Jake starts to learn more ways of how to become one of The People (Avatar) . </a:t>
            </a:r>
          </a:p>
          <a:p>
            <a:pPr>
              <a:buFontTx/>
              <a:buChar char="-"/>
            </a:pP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n-NZ" dirty="0">
                <a:solidFill>
                  <a:srgbClr val="00B0F0"/>
                </a:solidFill>
                <a:latin typeface="Century Gothic" pitchFamily="34" charset="0"/>
              </a:rPr>
              <a:t> 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and Neytiri eventually have feelings for each other and are “mated life” as Neytiri herself states.</a:t>
            </a:r>
            <a:endParaRPr lang="en-NZ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pic>
        <p:nvPicPr>
          <p:cNvPr id="8" name="Picture 7" descr="rawwwr.jpg"/>
          <p:cNvPicPr>
            <a:picLocks noChangeAspect="1"/>
          </p:cNvPicPr>
          <p:nvPr/>
        </p:nvPicPr>
        <p:blipFill>
          <a:blip r:embed="rId3" cstate="print"/>
          <a:srcRect b="38550"/>
          <a:stretch>
            <a:fillRect/>
          </a:stretch>
        </p:blipFill>
        <p:spPr>
          <a:xfrm>
            <a:off x="4067944" y="188640"/>
            <a:ext cx="4752528" cy="17925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rgbClr val="7030A0"/>
                </a:solidFill>
                <a:latin typeface="Century Gothic" pitchFamily="34" charset="0"/>
              </a:rPr>
              <a:t>Quaritch:</a:t>
            </a:r>
            <a:endParaRPr lang="en-NZ" sz="8000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3" name="Picture 2" descr="quartich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412776"/>
            <a:ext cx="4635019" cy="2467997"/>
          </a:xfrm>
          <a:prstGeom prst="rect">
            <a:avLst/>
          </a:prstGeom>
        </p:spPr>
      </p:pic>
      <p:pic>
        <p:nvPicPr>
          <p:cNvPr id="4" name="Picture 3" descr="differen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077072"/>
            <a:ext cx="4723207" cy="26205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268760"/>
            <a:ext cx="38884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also has a relationship with Quaritch who is the head of the Army Base.</a:t>
            </a: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 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sees Quaritch as a “fatherly” type. Quaritch himself even calls him “son”</a:t>
            </a: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Because Quaritch promised Jake a pair of new legs, Jake looks up to him and obeys what he it told.</a:t>
            </a: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ends up betraying Quaritch in the end, when he has chosen to be on the Avatars side, and is part of the Omaticaya people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. And respects himself too, instead of stucking up to people like Quaritch</a:t>
            </a:r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260648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rgbClr val="7030A0"/>
                </a:solidFill>
                <a:latin typeface="Century Gothic" pitchFamily="34" charset="0"/>
              </a:rPr>
              <a:t>Grace:</a:t>
            </a:r>
            <a:endParaRPr lang="en-NZ" sz="8000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3" name="Picture 2" descr="connection with mo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3744416" cy="2491739"/>
          </a:xfrm>
          <a:prstGeom prst="rect">
            <a:avLst/>
          </a:prstGeom>
        </p:spPr>
      </p:pic>
      <p:pic>
        <p:nvPicPr>
          <p:cNvPr id="4" name="Picture 3" descr="gr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068960"/>
            <a:ext cx="3744416" cy="3581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1556792"/>
            <a:ext cx="4464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F0"/>
                </a:solidFill>
              </a:rPr>
              <a:t> 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Grace is like a Motherly type figure towards Jake.</a:t>
            </a: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Jake looks up to Grace, and actually respects and understands her knowledge about the </a:t>
            </a:r>
            <a:r>
              <a:rPr lang="en-NZ" dirty="0" err="1" smtClean="0">
                <a:solidFill>
                  <a:srgbClr val="00B0F0"/>
                </a:solidFill>
                <a:latin typeface="Century Gothic" pitchFamily="34" charset="0"/>
              </a:rPr>
              <a:t>Navi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.</a:t>
            </a:r>
          </a:p>
          <a:p>
            <a:endParaRPr lang="en-NZ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 Jake  has always watched out for her and backs her up in the toughest time when it come to protecting the </a:t>
            </a:r>
            <a:r>
              <a:rPr lang="en-NZ" dirty="0" err="1" smtClean="0">
                <a:solidFill>
                  <a:srgbClr val="00B0F0"/>
                </a:solidFill>
                <a:latin typeface="Century Gothic" pitchFamily="34" charset="0"/>
              </a:rPr>
              <a:t>Navi</a:t>
            </a:r>
            <a:r>
              <a:rPr lang="en-NZ" dirty="0" smtClean="0">
                <a:solidFill>
                  <a:srgbClr val="00B0F0"/>
                </a:solidFill>
                <a:latin typeface="Century Gothic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442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Westlake Girls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9018</dc:creator>
  <cp:lastModifiedBy>user</cp:lastModifiedBy>
  <cp:revision>10</cp:revision>
  <dcterms:created xsi:type="dcterms:W3CDTF">2011-06-30T01:20:37Z</dcterms:created>
  <dcterms:modified xsi:type="dcterms:W3CDTF">2011-06-30T19:51:54Z</dcterms:modified>
</cp:coreProperties>
</file>