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9" r:id="rId4"/>
    <p:sldId id="258" r:id="rId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16" y="-9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4.xml"/><Relationship Id="rId4" Type="http://schemas.openxmlformats.org/officeDocument/2006/relationships/slide" Target="slides/slide3.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NZ"/>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NZ"/>
          </a:p>
        </p:txBody>
      </p:sp>
      <p:sp>
        <p:nvSpPr>
          <p:cNvPr id="4" name="Date Placeholder 3"/>
          <p:cNvSpPr>
            <a:spLocks noGrp="1"/>
          </p:cNvSpPr>
          <p:nvPr>
            <p:ph type="dt" sz="half" idx="10"/>
          </p:nvPr>
        </p:nvSpPr>
        <p:spPr/>
        <p:txBody>
          <a:bodyPr/>
          <a:lstStyle/>
          <a:p>
            <a:fld id="{2B37746D-0D69-44DE-9DE8-405599641D74}" type="datetimeFigureOut">
              <a:rPr lang="en-NZ" smtClean="0"/>
              <a:t>22/10/2012</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B943EDC7-039B-4189-9BE6-7C90F18D4F1B}" type="slidenum">
              <a:rPr lang="en-NZ" smtClean="0"/>
              <a:t>‹#›</a:t>
            </a:fld>
            <a:endParaRPr lang="en-NZ"/>
          </a:p>
        </p:txBody>
      </p:sp>
    </p:spTree>
    <p:extLst>
      <p:ext uri="{BB962C8B-B14F-4D97-AF65-F5344CB8AC3E}">
        <p14:creationId xmlns:p14="http://schemas.microsoft.com/office/powerpoint/2010/main" val="373039492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10"/>
          </p:nvPr>
        </p:nvSpPr>
        <p:spPr/>
        <p:txBody>
          <a:bodyPr/>
          <a:lstStyle/>
          <a:p>
            <a:fld id="{2B37746D-0D69-44DE-9DE8-405599641D74}" type="datetimeFigureOut">
              <a:rPr lang="en-NZ" smtClean="0"/>
              <a:t>22/10/2012</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B943EDC7-039B-4189-9BE6-7C90F18D4F1B}" type="slidenum">
              <a:rPr lang="en-NZ" smtClean="0"/>
              <a:t>‹#›</a:t>
            </a:fld>
            <a:endParaRPr lang="en-NZ"/>
          </a:p>
        </p:txBody>
      </p:sp>
    </p:spTree>
    <p:extLst>
      <p:ext uri="{BB962C8B-B14F-4D97-AF65-F5344CB8AC3E}">
        <p14:creationId xmlns:p14="http://schemas.microsoft.com/office/powerpoint/2010/main" val="194305743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NZ"/>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10"/>
          </p:nvPr>
        </p:nvSpPr>
        <p:spPr/>
        <p:txBody>
          <a:bodyPr/>
          <a:lstStyle/>
          <a:p>
            <a:fld id="{2B37746D-0D69-44DE-9DE8-405599641D74}" type="datetimeFigureOut">
              <a:rPr lang="en-NZ" smtClean="0"/>
              <a:t>22/10/2012</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B943EDC7-039B-4189-9BE6-7C90F18D4F1B}" type="slidenum">
              <a:rPr lang="en-NZ" smtClean="0"/>
              <a:t>‹#›</a:t>
            </a:fld>
            <a:endParaRPr lang="en-NZ"/>
          </a:p>
        </p:txBody>
      </p:sp>
    </p:spTree>
    <p:extLst>
      <p:ext uri="{BB962C8B-B14F-4D97-AF65-F5344CB8AC3E}">
        <p14:creationId xmlns:p14="http://schemas.microsoft.com/office/powerpoint/2010/main" val="242928211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10"/>
          </p:nvPr>
        </p:nvSpPr>
        <p:spPr/>
        <p:txBody>
          <a:bodyPr/>
          <a:lstStyle/>
          <a:p>
            <a:fld id="{2B37746D-0D69-44DE-9DE8-405599641D74}" type="datetimeFigureOut">
              <a:rPr lang="en-NZ" smtClean="0"/>
              <a:t>22/10/2012</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B943EDC7-039B-4189-9BE6-7C90F18D4F1B}" type="slidenum">
              <a:rPr lang="en-NZ" smtClean="0"/>
              <a:t>‹#›</a:t>
            </a:fld>
            <a:endParaRPr lang="en-NZ"/>
          </a:p>
        </p:txBody>
      </p:sp>
    </p:spTree>
    <p:extLst>
      <p:ext uri="{BB962C8B-B14F-4D97-AF65-F5344CB8AC3E}">
        <p14:creationId xmlns:p14="http://schemas.microsoft.com/office/powerpoint/2010/main" val="127931268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NZ"/>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B37746D-0D69-44DE-9DE8-405599641D74}" type="datetimeFigureOut">
              <a:rPr lang="en-NZ" smtClean="0"/>
              <a:t>22/10/2012</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B943EDC7-039B-4189-9BE6-7C90F18D4F1B}" type="slidenum">
              <a:rPr lang="en-NZ" smtClean="0"/>
              <a:t>‹#›</a:t>
            </a:fld>
            <a:endParaRPr lang="en-NZ"/>
          </a:p>
        </p:txBody>
      </p:sp>
    </p:spTree>
    <p:extLst>
      <p:ext uri="{BB962C8B-B14F-4D97-AF65-F5344CB8AC3E}">
        <p14:creationId xmlns:p14="http://schemas.microsoft.com/office/powerpoint/2010/main" val="218864109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5" name="Date Placeholder 4"/>
          <p:cNvSpPr>
            <a:spLocks noGrp="1"/>
          </p:cNvSpPr>
          <p:nvPr>
            <p:ph type="dt" sz="half" idx="10"/>
          </p:nvPr>
        </p:nvSpPr>
        <p:spPr/>
        <p:txBody>
          <a:bodyPr/>
          <a:lstStyle/>
          <a:p>
            <a:fld id="{2B37746D-0D69-44DE-9DE8-405599641D74}" type="datetimeFigureOut">
              <a:rPr lang="en-NZ" smtClean="0"/>
              <a:t>22/10/2012</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B943EDC7-039B-4189-9BE6-7C90F18D4F1B}" type="slidenum">
              <a:rPr lang="en-NZ" smtClean="0"/>
              <a:t>‹#›</a:t>
            </a:fld>
            <a:endParaRPr lang="en-NZ"/>
          </a:p>
        </p:txBody>
      </p:sp>
    </p:spTree>
    <p:extLst>
      <p:ext uri="{BB962C8B-B14F-4D97-AF65-F5344CB8AC3E}">
        <p14:creationId xmlns:p14="http://schemas.microsoft.com/office/powerpoint/2010/main" val="330779703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NZ"/>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7" name="Date Placeholder 6"/>
          <p:cNvSpPr>
            <a:spLocks noGrp="1"/>
          </p:cNvSpPr>
          <p:nvPr>
            <p:ph type="dt" sz="half" idx="10"/>
          </p:nvPr>
        </p:nvSpPr>
        <p:spPr/>
        <p:txBody>
          <a:bodyPr/>
          <a:lstStyle/>
          <a:p>
            <a:fld id="{2B37746D-0D69-44DE-9DE8-405599641D74}" type="datetimeFigureOut">
              <a:rPr lang="en-NZ" smtClean="0"/>
              <a:t>22/10/2012</a:t>
            </a:fld>
            <a:endParaRPr lang="en-NZ"/>
          </a:p>
        </p:txBody>
      </p:sp>
      <p:sp>
        <p:nvSpPr>
          <p:cNvPr id="8" name="Footer Placeholder 7"/>
          <p:cNvSpPr>
            <a:spLocks noGrp="1"/>
          </p:cNvSpPr>
          <p:nvPr>
            <p:ph type="ftr" sz="quarter" idx="11"/>
          </p:nvPr>
        </p:nvSpPr>
        <p:spPr/>
        <p:txBody>
          <a:bodyPr/>
          <a:lstStyle/>
          <a:p>
            <a:endParaRPr lang="en-NZ"/>
          </a:p>
        </p:txBody>
      </p:sp>
      <p:sp>
        <p:nvSpPr>
          <p:cNvPr id="9" name="Slide Number Placeholder 8"/>
          <p:cNvSpPr>
            <a:spLocks noGrp="1"/>
          </p:cNvSpPr>
          <p:nvPr>
            <p:ph type="sldNum" sz="quarter" idx="12"/>
          </p:nvPr>
        </p:nvSpPr>
        <p:spPr/>
        <p:txBody>
          <a:bodyPr/>
          <a:lstStyle/>
          <a:p>
            <a:fld id="{B943EDC7-039B-4189-9BE6-7C90F18D4F1B}" type="slidenum">
              <a:rPr lang="en-NZ" smtClean="0"/>
              <a:t>‹#›</a:t>
            </a:fld>
            <a:endParaRPr lang="en-NZ"/>
          </a:p>
        </p:txBody>
      </p:sp>
    </p:spTree>
    <p:extLst>
      <p:ext uri="{BB962C8B-B14F-4D97-AF65-F5344CB8AC3E}">
        <p14:creationId xmlns:p14="http://schemas.microsoft.com/office/powerpoint/2010/main" val="338317091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Date Placeholder 2"/>
          <p:cNvSpPr>
            <a:spLocks noGrp="1"/>
          </p:cNvSpPr>
          <p:nvPr>
            <p:ph type="dt" sz="half" idx="10"/>
          </p:nvPr>
        </p:nvSpPr>
        <p:spPr/>
        <p:txBody>
          <a:bodyPr/>
          <a:lstStyle/>
          <a:p>
            <a:fld id="{2B37746D-0D69-44DE-9DE8-405599641D74}" type="datetimeFigureOut">
              <a:rPr lang="en-NZ" smtClean="0"/>
              <a:t>22/10/2012</a:t>
            </a:fld>
            <a:endParaRPr lang="en-NZ"/>
          </a:p>
        </p:txBody>
      </p:sp>
      <p:sp>
        <p:nvSpPr>
          <p:cNvPr id="4" name="Footer Placeholder 3"/>
          <p:cNvSpPr>
            <a:spLocks noGrp="1"/>
          </p:cNvSpPr>
          <p:nvPr>
            <p:ph type="ftr" sz="quarter" idx="11"/>
          </p:nvPr>
        </p:nvSpPr>
        <p:spPr/>
        <p:txBody>
          <a:bodyPr/>
          <a:lstStyle/>
          <a:p>
            <a:endParaRPr lang="en-NZ"/>
          </a:p>
        </p:txBody>
      </p:sp>
      <p:sp>
        <p:nvSpPr>
          <p:cNvPr id="5" name="Slide Number Placeholder 4"/>
          <p:cNvSpPr>
            <a:spLocks noGrp="1"/>
          </p:cNvSpPr>
          <p:nvPr>
            <p:ph type="sldNum" sz="quarter" idx="12"/>
          </p:nvPr>
        </p:nvSpPr>
        <p:spPr/>
        <p:txBody>
          <a:bodyPr/>
          <a:lstStyle/>
          <a:p>
            <a:fld id="{B943EDC7-039B-4189-9BE6-7C90F18D4F1B}" type="slidenum">
              <a:rPr lang="en-NZ" smtClean="0"/>
              <a:t>‹#›</a:t>
            </a:fld>
            <a:endParaRPr lang="en-NZ"/>
          </a:p>
        </p:txBody>
      </p:sp>
    </p:spTree>
    <p:extLst>
      <p:ext uri="{BB962C8B-B14F-4D97-AF65-F5344CB8AC3E}">
        <p14:creationId xmlns:p14="http://schemas.microsoft.com/office/powerpoint/2010/main" val="186719914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B37746D-0D69-44DE-9DE8-405599641D74}" type="datetimeFigureOut">
              <a:rPr lang="en-NZ" smtClean="0"/>
              <a:t>22/10/2012</a:t>
            </a:fld>
            <a:endParaRPr lang="en-NZ"/>
          </a:p>
        </p:txBody>
      </p:sp>
      <p:sp>
        <p:nvSpPr>
          <p:cNvPr id="3" name="Footer Placeholder 2"/>
          <p:cNvSpPr>
            <a:spLocks noGrp="1"/>
          </p:cNvSpPr>
          <p:nvPr>
            <p:ph type="ftr" sz="quarter" idx="11"/>
          </p:nvPr>
        </p:nvSpPr>
        <p:spPr/>
        <p:txBody>
          <a:bodyPr/>
          <a:lstStyle/>
          <a:p>
            <a:endParaRPr lang="en-NZ"/>
          </a:p>
        </p:txBody>
      </p:sp>
      <p:sp>
        <p:nvSpPr>
          <p:cNvPr id="4" name="Slide Number Placeholder 3"/>
          <p:cNvSpPr>
            <a:spLocks noGrp="1"/>
          </p:cNvSpPr>
          <p:nvPr>
            <p:ph type="sldNum" sz="quarter" idx="12"/>
          </p:nvPr>
        </p:nvSpPr>
        <p:spPr/>
        <p:txBody>
          <a:bodyPr/>
          <a:lstStyle/>
          <a:p>
            <a:fld id="{B943EDC7-039B-4189-9BE6-7C90F18D4F1B}" type="slidenum">
              <a:rPr lang="en-NZ" smtClean="0"/>
              <a:t>‹#›</a:t>
            </a:fld>
            <a:endParaRPr lang="en-NZ"/>
          </a:p>
        </p:txBody>
      </p:sp>
    </p:spTree>
    <p:extLst>
      <p:ext uri="{BB962C8B-B14F-4D97-AF65-F5344CB8AC3E}">
        <p14:creationId xmlns:p14="http://schemas.microsoft.com/office/powerpoint/2010/main" val="18989197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NZ"/>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B37746D-0D69-44DE-9DE8-405599641D74}" type="datetimeFigureOut">
              <a:rPr lang="en-NZ" smtClean="0"/>
              <a:t>22/10/2012</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B943EDC7-039B-4189-9BE6-7C90F18D4F1B}" type="slidenum">
              <a:rPr lang="en-NZ" smtClean="0"/>
              <a:t>‹#›</a:t>
            </a:fld>
            <a:endParaRPr lang="en-NZ"/>
          </a:p>
        </p:txBody>
      </p:sp>
    </p:spTree>
    <p:extLst>
      <p:ext uri="{BB962C8B-B14F-4D97-AF65-F5344CB8AC3E}">
        <p14:creationId xmlns:p14="http://schemas.microsoft.com/office/powerpoint/2010/main" val="375836697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NZ"/>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NZ"/>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B37746D-0D69-44DE-9DE8-405599641D74}" type="datetimeFigureOut">
              <a:rPr lang="en-NZ" smtClean="0"/>
              <a:t>22/10/2012</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B943EDC7-039B-4189-9BE6-7C90F18D4F1B}" type="slidenum">
              <a:rPr lang="en-NZ" smtClean="0"/>
              <a:t>‹#›</a:t>
            </a:fld>
            <a:endParaRPr lang="en-NZ"/>
          </a:p>
        </p:txBody>
      </p:sp>
    </p:spTree>
    <p:extLst>
      <p:ext uri="{BB962C8B-B14F-4D97-AF65-F5344CB8AC3E}">
        <p14:creationId xmlns:p14="http://schemas.microsoft.com/office/powerpoint/2010/main" val="52344914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NZ"/>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B37746D-0D69-44DE-9DE8-405599641D74}" type="datetimeFigureOut">
              <a:rPr lang="en-NZ" smtClean="0"/>
              <a:t>22/10/2012</a:t>
            </a:fld>
            <a:endParaRPr lang="en-NZ"/>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NZ"/>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943EDC7-039B-4189-9BE6-7C90F18D4F1B}" type="slidenum">
              <a:rPr lang="en-NZ" smtClean="0"/>
              <a:t>‹#›</a:t>
            </a:fld>
            <a:endParaRPr lang="en-NZ"/>
          </a:p>
        </p:txBody>
      </p:sp>
    </p:spTree>
    <p:extLst>
      <p:ext uri="{BB962C8B-B14F-4D97-AF65-F5344CB8AC3E}">
        <p14:creationId xmlns:p14="http://schemas.microsoft.com/office/powerpoint/2010/main" val="85764555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l="-10000" r="-10000"/>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683568" y="0"/>
            <a:ext cx="7772400" cy="963538"/>
          </a:xfrm>
        </p:spPr>
        <p:txBody>
          <a:bodyPr>
            <a:normAutofit/>
          </a:bodyPr>
          <a:lstStyle/>
          <a:p>
            <a:r>
              <a:rPr lang="en-NZ" b="1" dirty="0" smtClean="0">
                <a:solidFill>
                  <a:schemeClr val="bg1"/>
                </a:solidFill>
                <a:latin typeface="Agency FB" pitchFamily="34" charset="0"/>
              </a:rPr>
              <a:t>Directed by Kurt </a:t>
            </a:r>
            <a:r>
              <a:rPr lang="en-NZ" b="1" dirty="0" err="1" smtClean="0">
                <a:solidFill>
                  <a:schemeClr val="bg1"/>
                </a:solidFill>
                <a:latin typeface="Agency FB" pitchFamily="34" charset="0"/>
              </a:rPr>
              <a:t>Wimmer</a:t>
            </a:r>
            <a:r>
              <a:rPr lang="en-NZ" b="1" dirty="0" smtClean="0">
                <a:solidFill>
                  <a:schemeClr val="bg1"/>
                </a:solidFill>
                <a:latin typeface="Agency FB" pitchFamily="34" charset="0"/>
              </a:rPr>
              <a:t>   -  2002</a:t>
            </a:r>
            <a:endParaRPr lang="en-NZ" b="1" dirty="0">
              <a:solidFill>
                <a:schemeClr val="bg1"/>
              </a:solidFill>
              <a:latin typeface="Agency FB" pitchFamily="34" charset="0"/>
            </a:endParaRPr>
          </a:p>
        </p:txBody>
      </p:sp>
      <p:sp>
        <p:nvSpPr>
          <p:cNvPr id="3" name="Subtitle 2"/>
          <p:cNvSpPr>
            <a:spLocks noGrp="1"/>
          </p:cNvSpPr>
          <p:nvPr>
            <p:ph type="subTitle" idx="1"/>
          </p:nvPr>
        </p:nvSpPr>
        <p:spPr/>
        <p:txBody>
          <a:bodyPr/>
          <a:lstStyle/>
          <a:p>
            <a:endParaRPr lang="en-NZ"/>
          </a:p>
        </p:txBody>
      </p:sp>
    </p:spTree>
    <p:extLst>
      <p:ext uri="{BB962C8B-B14F-4D97-AF65-F5344CB8AC3E}">
        <p14:creationId xmlns:p14="http://schemas.microsoft.com/office/powerpoint/2010/main" val="307078598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b="1" dirty="0" smtClean="0"/>
              <a:t>PLOT OVERVIEW</a:t>
            </a:r>
            <a:endParaRPr lang="en-NZ" b="1" dirty="0"/>
          </a:p>
        </p:txBody>
      </p:sp>
      <p:sp>
        <p:nvSpPr>
          <p:cNvPr id="3" name="Content Placeholder 2"/>
          <p:cNvSpPr>
            <a:spLocks noGrp="1"/>
          </p:cNvSpPr>
          <p:nvPr>
            <p:ph idx="1"/>
          </p:nvPr>
        </p:nvSpPr>
        <p:spPr>
          <a:xfrm>
            <a:off x="179512" y="1600200"/>
            <a:ext cx="8862452" cy="4525963"/>
          </a:xfrm>
        </p:spPr>
        <p:txBody>
          <a:bodyPr>
            <a:normAutofit/>
          </a:bodyPr>
          <a:lstStyle/>
          <a:p>
            <a:r>
              <a:rPr lang="en-NZ" sz="2400" dirty="0" smtClean="0"/>
              <a:t>Equilibrium is set in a dystopian city-state of </a:t>
            </a:r>
            <a:r>
              <a:rPr lang="en-NZ" sz="2400" dirty="0" err="1" smtClean="0"/>
              <a:t>Libria</a:t>
            </a:r>
            <a:r>
              <a:rPr lang="en-NZ" sz="2400" dirty="0" smtClean="0"/>
              <a:t>. After a Third World War devastated the Earth, a totalitarian state emerged whose ideology determined human emotion to be the root cause of conflict. All emotionally stimulating material is banned and "sense offenders" are ruthlessly persecuted. Everyone is required to take daily injections of </a:t>
            </a:r>
            <a:r>
              <a:rPr lang="en-NZ" sz="2400" dirty="0" err="1" smtClean="0"/>
              <a:t>Prozium</a:t>
            </a:r>
            <a:r>
              <a:rPr lang="en-NZ" sz="2400" dirty="0" smtClean="0"/>
              <a:t>, an emotion-suppressing drug. The film follows John Preston, a warrior-priest and officer in the Cleric who enforces these laws.</a:t>
            </a:r>
            <a:endParaRPr lang="en-NZ" sz="2400" dirty="0"/>
          </a:p>
        </p:txBody>
      </p:sp>
      <p:pic>
        <p:nvPicPr>
          <p:cNvPr id="1026" name="Picture 2" descr="http://t3.gstatic.com/images?q=tbn:ANd9GcRuy_ryXIUc5LMWw097MZwbGmcu4weDjRsRJor8MBwQ6onf3pE2B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63510" y="4221088"/>
            <a:ext cx="4357343" cy="2448272"/>
          </a:xfrm>
          <a:prstGeom prst="rect">
            <a:avLst/>
          </a:prstGeom>
          <a:noFill/>
          <a:extLst>
            <a:ext uri="{909E8E84-426E-40DD-AFC4-6F175D3DCCD1}">
              <a14:hiddenFill xmlns:a14="http://schemas.microsoft.com/office/drawing/2010/main">
                <a:solidFill>
                  <a:srgbClr val="FFFFFF"/>
                </a:solidFill>
              </a14:hiddenFill>
            </a:ext>
          </a:extLst>
        </p:spPr>
      </p:pic>
      <p:pic>
        <p:nvPicPr>
          <p:cNvPr id="1039" name="Picture 15" descr="http://t0.gstatic.com/images?q=tbn:ANd9GcRC6LiZcklexKTSrEDGcSnBlYkMH5s7E2b5uh_JIPYDgvQHEgXA"/>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1612" y="116632"/>
            <a:ext cx="2144246" cy="151216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172875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1000" fill="hold"/>
                                        <p:tgtEl>
                                          <p:spTgt spid="3">
                                            <p:txEl>
                                              <p:pRg st="0" end="0"/>
                                            </p:txEl>
                                          </p:spTgt>
                                        </p:tgtEl>
                                        <p:attrNameLst>
                                          <p:attrName>ppt_w</p:attrName>
                                        </p:attrNameLst>
                                      </p:cBhvr>
                                      <p:tavLst>
                                        <p:tav tm="0">
                                          <p:val>
                                            <p:fltVal val="0"/>
                                          </p:val>
                                        </p:tav>
                                        <p:tav tm="100000">
                                          <p:val>
                                            <p:strVal val="#ppt_w"/>
                                          </p:val>
                                        </p:tav>
                                      </p:tavLst>
                                    </p:anim>
                                    <p:anim calcmode="lin" valueType="num">
                                      <p:cBhvr>
                                        <p:cTn id="8" dur="1000" fill="hold"/>
                                        <p:tgtEl>
                                          <p:spTgt spid="3">
                                            <p:txEl>
                                              <p:pRg st="0" end="0"/>
                                            </p:txEl>
                                          </p:spTgt>
                                        </p:tgtEl>
                                        <p:attrNameLst>
                                          <p:attrName>ppt_h</p:attrName>
                                        </p:attrNameLst>
                                      </p:cBhvr>
                                      <p:tavLst>
                                        <p:tav tm="0">
                                          <p:val>
                                            <p:fltVal val="0"/>
                                          </p:val>
                                        </p:tav>
                                        <p:tav tm="100000">
                                          <p:val>
                                            <p:strVal val="#ppt_h"/>
                                          </p:val>
                                        </p:tav>
                                      </p:tavLst>
                                    </p:anim>
                                    <p:anim calcmode="lin" valueType="num">
                                      <p:cBhvr>
                                        <p:cTn id="9" dur="1000" fill="hold"/>
                                        <p:tgtEl>
                                          <p:spTgt spid="3">
                                            <p:txEl>
                                              <p:pRg st="0" end="0"/>
                                            </p:txEl>
                                          </p:spTgt>
                                        </p:tgtEl>
                                        <p:attrNameLst>
                                          <p:attrName>style.rotation</p:attrName>
                                        </p:attrNameLst>
                                      </p:cBhvr>
                                      <p:tavLst>
                                        <p:tav tm="0">
                                          <p:val>
                                            <p:fltVal val="90"/>
                                          </p:val>
                                        </p:tav>
                                        <p:tav tm="100000">
                                          <p:val>
                                            <p:fltVal val="0"/>
                                          </p:val>
                                        </p:tav>
                                      </p:tavLst>
                                    </p:anim>
                                    <p:animEffect transition="in" filter="fade">
                                      <p:cBhvr>
                                        <p:cTn id="10" dur="10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NZ" sz="3000" b="1" dirty="0" smtClean="0"/>
              <a:t>Themes &amp; Concerns </a:t>
            </a:r>
            <a:r>
              <a:rPr lang="en-NZ" sz="3000" b="1" dirty="0" smtClean="0"/>
              <a:t>of this time period…</a:t>
            </a:r>
            <a:endParaRPr lang="en-NZ" sz="3000" b="1" dirty="0"/>
          </a:p>
        </p:txBody>
      </p:sp>
      <p:sp>
        <p:nvSpPr>
          <p:cNvPr id="4" name="Text Placeholder 3"/>
          <p:cNvSpPr>
            <a:spLocks noGrp="1"/>
          </p:cNvSpPr>
          <p:nvPr>
            <p:ph type="body" idx="1"/>
          </p:nvPr>
        </p:nvSpPr>
        <p:spPr/>
        <p:txBody>
          <a:bodyPr/>
          <a:lstStyle/>
          <a:p>
            <a:r>
              <a:rPr lang="en-NZ" dirty="0" smtClean="0"/>
              <a:t>THEMES:</a:t>
            </a:r>
            <a:endParaRPr lang="en-NZ" dirty="0"/>
          </a:p>
        </p:txBody>
      </p:sp>
      <p:sp>
        <p:nvSpPr>
          <p:cNvPr id="5" name="Content Placeholder 4"/>
          <p:cNvSpPr>
            <a:spLocks noGrp="1"/>
          </p:cNvSpPr>
          <p:nvPr>
            <p:ph sz="half" idx="2"/>
          </p:nvPr>
        </p:nvSpPr>
        <p:spPr>
          <a:xfrm>
            <a:off x="457200" y="2174874"/>
            <a:ext cx="4040188" cy="4494485"/>
          </a:xfrm>
        </p:spPr>
        <p:txBody>
          <a:bodyPr/>
          <a:lstStyle/>
          <a:p>
            <a:r>
              <a:rPr lang="en-NZ" dirty="0" smtClean="0"/>
              <a:t>Fear of technology</a:t>
            </a:r>
          </a:p>
          <a:p>
            <a:r>
              <a:rPr lang="en-NZ" dirty="0" smtClean="0"/>
              <a:t>Loss of freedom and privacy due to government control</a:t>
            </a:r>
          </a:p>
          <a:p>
            <a:r>
              <a:rPr lang="en-NZ" dirty="0" smtClean="0"/>
              <a:t>Abuse of power</a:t>
            </a:r>
            <a:endParaRPr lang="en-NZ" dirty="0"/>
          </a:p>
        </p:txBody>
      </p:sp>
      <p:sp>
        <p:nvSpPr>
          <p:cNvPr id="6" name="Text Placeholder 5"/>
          <p:cNvSpPr>
            <a:spLocks noGrp="1"/>
          </p:cNvSpPr>
          <p:nvPr>
            <p:ph type="body" sz="quarter" idx="3"/>
          </p:nvPr>
        </p:nvSpPr>
        <p:spPr/>
        <p:txBody>
          <a:bodyPr/>
          <a:lstStyle/>
          <a:p>
            <a:r>
              <a:rPr lang="en-NZ" dirty="0" smtClean="0"/>
              <a:t>REAL LIFE EVENTS:</a:t>
            </a:r>
            <a:endParaRPr lang="en-NZ" dirty="0"/>
          </a:p>
        </p:txBody>
      </p:sp>
      <p:sp>
        <p:nvSpPr>
          <p:cNvPr id="7" name="Content Placeholder 6"/>
          <p:cNvSpPr>
            <a:spLocks noGrp="1"/>
          </p:cNvSpPr>
          <p:nvPr>
            <p:ph sz="quarter" idx="4"/>
          </p:nvPr>
        </p:nvSpPr>
        <p:spPr>
          <a:xfrm>
            <a:off x="4645025" y="2174874"/>
            <a:ext cx="4041775" cy="4494485"/>
          </a:xfrm>
        </p:spPr>
        <p:txBody>
          <a:bodyPr>
            <a:normAutofit fontScale="92500" lnSpcReduction="10000"/>
          </a:bodyPr>
          <a:lstStyle/>
          <a:p>
            <a:r>
              <a:rPr lang="en-NZ" b="1" dirty="0" smtClean="0"/>
              <a:t>The abundance of and overuse of modern drugs which diminish sensory awareness.</a:t>
            </a:r>
          </a:p>
          <a:p>
            <a:r>
              <a:rPr lang="en-NZ" b="1" dirty="0" smtClean="0"/>
              <a:t>February 2001 - USA </a:t>
            </a:r>
            <a:r>
              <a:rPr lang="en-NZ" b="1" dirty="0"/>
              <a:t>and UK bombed Iraq </a:t>
            </a:r>
            <a:r>
              <a:rPr lang="en-NZ" b="1" dirty="0" smtClean="0"/>
              <a:t> on the grounds that Iraq was harbouring </a:t>
            </a:r>
            <a:r>
              <a:rPr lang="en-US" b="1" dirty="0" smtClean="0"/>
              <a:t>weapons </a:t>
            </a:r>
            <a:r>
              <a:rPr lang="en-US" b="1" dirty="0"/>
              <a:t>of mass destruction</a:t>
            </a:r>
            <a:r>
              <a:rPr lang="en-NZ" b="1" dirty="0" smtClean="0"/>
              <a:t> </a:t>
            </a:r>
          </a:p>
          <a:p>
            <a:r>
              <a:rPr lang="en-NZ" b="1" dirty="0" smtClean="0"/>
              <a:t>September 2001 – 911 Terrorist attacks on America</a:t>
            </a:r>
          </a:p>
          <a:p>
            <a:r>
              <a:rPr lang="en-NZ" b="1" dirty="0" smtClean="0"/>
              <a:t>The Patriot Act of 2001 gave the CIA power to access citizens cell phones</a:t>
            </a:r>
            <a:endParaRPr lang="en-NZ" b="1" dirty="0"/>
          </a:p>
        </p:txBody>
      </p:sp>
    </p:spTree>
    <p:extLst>
      <p:ext uri="{BB962C8B-B14F-4D97-AF65-F5344CB8AC3E}">
        <p14:creationId xmlns:p14="http://schemas.microsoft.com/office/powerpoint/2010/main" val="132329502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b="1" dirty="0" smtClean="0"/>
              <a:t>Kurt </a:t>
            </a:r>
            <a:r>
              <a:rPr lang="en-NZ" b="1" dirty="0" err="1" smtClean="0"/>
              <a:t>Wimmer</a:t>
            </a:r>
            <a:r>
              <a:rPr lang="en-NZ" b="1" dirty="0"/>
              <a:t> </a:t>
            </a:r>
            <a:r>
              <a:rPr lang="en-NZ" b="1" dirty="0" smtClean="0"/>
              <a:t>on Equilibrium…</a:t>
            </a:r>
            <a:endParaRPr lang="en-NZ" b="1" dirty="0"/>
          </a:p>
        </p:txBody>
      </p:sp>
      <p:sp>
        <p:nvSpPr>
          <p:cNvPr id="3" name="Content Placeholder 2"/>
          <p:cNvSpPr>
            <a:spLocks noGrp="1"/>
          </p:cNvSpPr>
          <p:nvPr>
            <p:ph idx="1"/>
          </p:nvPr>
        </p:nvSpPr>
        <p:spPr/>
        <p:txBody>
          <a:bodyPr>
            <a:normAutofit/>
          </a:bodyPr>
          <a:lstStyle/>
          <a:p>
            <a:r>
              <a:rPr lang="en-NZ" dirty="0" smtClean="0"/>
              <a:t>“It's </a:t>
            </a:r>
            <a:r>
              <a:rPr lang="en-NZ" dirty="0"/>
              <a:t>about numbness I think as brought on by over saturation potentially from the media. It's about numbness that is brought on by self-medication, whether it be over the counter or under the counter...any of the ways that we have made ourselves insensible to the environment around us." </a:t>
            </a:r>
            <a:endParaRPr lang="en-NZ" dirty="0"/>
          </a:p>
        </p:txBody>
      </p:sp>
    </p:spTree>
    <p:extLst>
      <p:ext uri="{BB962C8B-B14F-4D97-AF65-F5344CB8AC3E}">
        <p14:creationId xmlns:p14="http://schemas.microsoft.com/office/powerpoint/2010/main" val="405710940"/>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116</TotalTime>
  <Words>233</Words>
  <Application>Microsoft Office PowerPoint</Application>
  <PresentationFormat>On-screen Show (4:3)</PresentationFormat>
  <Paragraphs>15</Paragraphs>
  <Slides>4</Slides>
  <Notes>0</Notes>
  <HiddenSlides>0</HiddenSlides>
  <MMClips>0</MMClips>
  <ScaleCrop>false</ScaleCrop>
  <HeadingPairs>
    <vt:vector size="4" baseType="variant">
      <vt:variant>
        <vt:lpstr>Theme</vt:lpstr>
      </vt:variant>
      <vt:variant>
        <vt:i4>1</vt:i4>
      </vt:variant>
      <vt:variant>
        <vt:lpstr>Slide Titles</vt:lpstr>
      </vt:variant>
      <vt:variant>
        <vt:i4>4</vt:i4>
      </vt:variant>
    </vt:vector>
  </HeadingPairs>
  <TitlesOfParts>
    <vt:vector size="5" baseType="lpstr">
      <vt:lpstr>Office Theme</vt:lpstr>
      <vt:lpstr>Directed by Kurt Wimmer   -  2002</vt:lpstr>
      <vt:lpstr>PLOT OVERVIEW</vt:lpstr>
      <vt:lpstr>Themes &amp; Concerns of this time period…</vt:lpstr>
      <vt:lpstr>Kurt Wimmer on Equilibrium…</vt:lpstr>
    </vt:vector>
  </TitlesOfParts>
  <Company>Westlake Girls High School</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Directed by Kurt Wimmer   -  2002</dc:title>
  <dc:creator>Julie Gillaly</dc:creator>
  <cp:lastModifiedBy>Julie Gillaly</cp:lastModifiedBy>
  <cp:revision>5</cp:revision>
  <dcterms:created xsi:type="dcterms:W3CDTF">2012-10-15T23:57:56Z</dcterms:created>
  <dcterms:modified xsi:type="dcterms:W3CDTF">2012-10-22T09:52:44Z</dcterms:modified>
</cp:coreProperties>
</file>