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9" r:id="rId4"/>
    <p:sldId id="258"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128"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751F4353-E345-4927-9B95-578BC7FB7353}" type="datetimeFigureOut">
              <a:rPr lang="en-NZ" smtClean="0"/>
              <a:t>29/08/2011</a:t>
            </a:fld>
            <a:endParaRPr lang="en-NZ"/>
          </a:p>
        </p:txBody>
      </p:sp>
      <p:sp>
        <p:nvSpPr>
          <p:cNvPr id="17" name="Footer Placeholder 16"/>
          <p:cNvSpPr>
            <a:spLocks noGrp="1"/>
          </p:cNvSpPr>
          <p:nvPr>
            <p:ph type="ftr" sz="quarter" idx="11"/>
          </p:nvPr>
        </p:nvSpPr>
        <p:spPr>
          <a:xfrm>
            <a:off x="5410200" y="4205288"/>
            <a:ext cx="1295400" cy="457200"/>
          </a:xfrm>
        </p:spPr>
        <p:txBody>
          <a:bodyPr/>
          <a:lstStyle/>
          <a:p>
            <a:endParaRPr lang="en-NZ"/>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5C3D9346-06F0-45DE-8F53-FDFD79FCB231}" type="slidenum">
              <a:rPr lang="en-NZ" smtClean="0"/>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1F4353-E345-4927-9B95-578BC7FB7353}" type="datetimeFigureOut">
              <a:rPr lang="en-NZ" smtClean="0"/>
              <a:t>29/08/2011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C3D9346-06F0-45DE-8F53-FDFD79FCB231}"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1F4353-E345-4927-9B95-578BC7FB7353}" type="datetimeFigureOut">
              <a:rPr lang="en-NZ" smtClean="0"/>
              <a:t>29/08/2011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C3D9346-06F0-45DE-8F53-FDFD79FCB231}"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1F4353-E345-4927-9B95-578BC7FB7353}" type="datetimeFigureOut">
              <a:rPr lang="en-NZ" smtClean="0"/>
              <a:t>29/08/2011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C3D9346-06F0-45DE-8F53-FDFD79FCB231}"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51F4353-E345-4927-9B95-578BC7FB7353}" type="datetimeFigureOut">
              <a:rPr lang="en-NZ" smtClean="0"/>
              <a:t>29/08/2011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C3D9346-06F0-45DE-8F53-FDFD79FCB231}" type="slidenum">
              <a:rPr lang="en-NZ" smtClean="0"/>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51F4353-E345-4927-9B95-578BC7FB7353}" type="datetimeFigureOut">
              <a:rPr lang="en-NZ" smtClean="0"/>
              <a:t>29/08/2011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C3D9346-06F0-45DE-8F53-FDFD79FCB231}"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751F4353-E345-4927-9B95-578BC7FB7353}" type="datetimeFigureOut">
              <a:rPr lang="en-NZ" smtClean="0"/>
              <a:t>29/08/2011</a:t>
            </a:fld>
            <a:endParaRPr lang="en-NZ"/>
          </a:p>
        </p:txBody>
      </p:sp>
      <p:sp>
        <p:nvSpPr>
          <p:cNvPr id="27" name="Slide Number Placeholder 26"/>
          <p:cNvSpPr>
            <a:spLocks noGrp="1"/>
          </p:cNvSpPr>
          <p:nvPr>
            <p:ph type="sldNum" sz="quarter" idx="11"/>
          </p:nvPr>
        </p:nvSpPr>
        <p:spPr/>
        <p:txBody>
          <a:bodyPr rtlCol="0"/>
          <a:lstStyle/>
          <a:p>
            <a:fld id="{5C3D9346-06F0-45DE-8F53-FDFD79FCB231}" type="slidenum">
              <a:rPr lang="en-NZ" smtClean="0"/>
              <a:t>‹#›</a:t>
            </a:fld>
            <a:endParaRPr lang="en-NZ"/>
          </a:p>
        </p:txBody>
      </p:sp>
      <p:sp>
        <p:nvSpPr>
          <p:cNvPr id="28" name="Footer Placeholder 27"/>
          <p:cNvSpPr>
            <a:spLocks noGrp="1"/>
          </p:cNvSpPr>
          <p:nvPr>
            <p:ph type="ftr" sz="quarter" idx="12"/>
          </p:nvPr>
        </p:nvSpPr>
        <p:spPr/>
        <p:txBody>
          <a:bodyPr rtlCol="0"/>
          <a:lstStyle/>
          <a:p>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751F4353-E345-4927-9B95-578BC7FB7353}" type="datetimeFigureOut">
              <a:rPr lang="en-NZ" smtClean="0"/>
              <a:t>29/08/2011</a:t>
            </a:fld>
            <a:endParaRPr lang="en-NZ"/>
          </a:p>
        </p:txBody>
      </p:sp>
      <p:sp>
        <p:nvSpPr>
          <p:cNvPr id="4" name="Footer Placeholder 3"/>
          <p:cNvSpPr>
            <a:spLocks noGrp="1"/>
          </p:cNvSpPr>
          <p:nvPr>
            <p:ph type="ftr" sz="quarter" idx="11"/>
          </p:nvPr>
        </p:nvSpPr>
        <p:spPr>
          <a:xfrm>
            <a:off x="5257800" y="612648"/>
            <a:ext cx="1325880" cy="457200"/>
          </a:xfrm>
        </p:spPr>
        <p:txBody>
          <a:bodyPr/>
          <a:lstStyle/>
          <a:p>
            <a:endParaRPr lang="en-NZ"/>
          </a:p>
        </p:txBody>
      </p:sp>
      <p:sp>
        <p:nvSpPr>
          <p:cNvPr id="5" name="Slide Number Placeholder 4"/>
          <p:cNvSpPr>
            <a:spLocks noGrp="1"/>
          </p:cNvSpPr>
          <p:nvPr>
            <p:ph type="sldNum" sz="quarter" idx="12"/>
          </p:nvPr>
        </p:nvSpPr>
        <p:spPr>
          <a:xfrm>
            <a:off x="8174736" y="2272"/>
            <a:ext cx="762000" cy="365760"/>
          </a:xfrm>
        </p:spPr>
        <p:txBody>
          <a:bodyPr/>
          <a:lstStyle/>
          <a:p>
            <a:fld id="{5C3D9346-06F0-45DE-8F53-FDFD79FCB231}"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1F4353-E345-4927-9B95-578BC7FB7353}" type="datetimeFigureOut">
              <a:rPr lang="en-NZ" smtClean="0"/>
              <a:t>29/08/2011</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5C3D9346-06F0-45DE-8F53-FDFD79FCB231}"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51F4353-E345-4927-9B95-578BC7FB7353}" type="datetimeFigureOut">
              <a:rPr lang="en-NZ" smtClean="0"/>
              <a:t>29/08/2011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C3D9346-06F0-45DE-8F53-FDFD79FCB231}"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51F4353-E345-4927-9B95-578BC7FB7353}" type="datetimeFigureOut">
              <a:rPr lang="en-NZ" smtClean="0"/>
              <a:t>29/08/2011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C3D9346-06F0-45DE-8F53-FDFD79FCB231}"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751F4353-E345-4927-9B95-578BC7FB7353}" type="datetimeFigureOut">
              <a:rPr lang="en-NZ" smtClean="0"/>
              <a:t>29/08/2011</a:t>
            </a:fld>
            <a:endParaRPr lang="en-NZ"/>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NZ"/>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5C3D9346-06F0-45DE-8F53-FDFD79FCB231}" type="slidenum">
              <a:rPr lang="en-NZ" smtClean="0"/>
              <a:t>‹#›</a:t>
            </a:fld>
            <a:endParaRPr lang="en-NZ"/>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2132856"/>
            <a:ext cx="8458200" cy="1470025"/>
          </a:xfrm>
        </p:spPr>
        <p:txBody>
          <a:bodyPr/>
          <a:lstStyle/>
          <a:p>
            <a:r>
              <a:rPr lang="en-NZ" dirty="0" smtClean="0"/>
              <a:t>Fatal Flaws</a:t>
            </a:r>
            <a:endParaRPr lang="en-NZ" dirty="0"/>
          </a:p>
        </p:txBody>
      </p:sp>
      <p:sp>
        <p:nvSpPr>
          <p:cNvPr id="3" name="Subtitle 2"/>
          <p:cNvSpPr>
            <a:spLocks noGrp="1"/>
          </p:cNvSpPr>
          <p:nvPr>
            <p:ph type="subTitle" idx="1"/>
          </p:nvPr>
        </p:nvSpPr>
        <p:spPr/>
        <p:txBody>
          <a:bodyPr/>
          <a:lstStyle/>
          <a:p>
            <a:r>
              <a:rPr lang="en-NZ" dirty="0" smtClean="0"/>
              <a:t>By Stephanie, Chloe, </a:t>
            </a:r>
            <a:r>
              <a:rPr lang="en-NZ" dirty="0" err="1" smtClean="0"/>
              <a:t>Mareli</a:t>
            </a:r>
            <a:endParaRPr lang="en-NZ"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What common flaws in human nature are present in this play?</a:t>
            </a:r>
            <a:endParaRPr lang="en-NZ" dirty="0"/>
          </a:p>
        </p:txBody>
      </p:sp>
      <p:sp>
        <p:nvSpPr>
          <p:cNvPr id="3" name="Content Placeholder 2"/>
          <p:cNvSpPr>
            <a:spLocks noGrp="1"/>
          </p:cNvSpPr>
          <p:nvPr>
            <p:ph idx="1"/>
          </p:nvPr>
        </p:nvSpPr>
        <p:spPr>
          <a:xfrm>
            <a:off x="467544" y="2532888"/>
            <a:ext cx="8229600" cy="4325112"/>
          </a:xfrm>
        </p:spPr>
        <p:txBody>
          <a:bodyPr/>
          <a:lstStyle/>
          <a:p>
            <a:r>
              <a:rPr lang="en-NZ" dirty="0" smtClean="0"/>
              <a:t>Lear’s understanding of nature is respect for parents and king, to be important regardless of circumstance. Edmund, however, see’s nature as the opportunity for self-advancement. Edmund, among other character’s in the play, have a natural impulse to better themselves and their situation at the expense of others.</a:t>
            </a:r>
            <a:endParaRPr lang="en-NZ"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What consequences do these flaws have?</a:t>
            </a:r>
            <a:endParaRPr lang="en-NZ" dirty="0"/>
          </a:p>
        </p:txBody>
      </p:sp>
      <p:sp>
        <p:nvSpPr>
          <p:cNvPr id="3" name="Content Placeholder 2"/>
          <p:cNvSpPr>
            <a:spLocks noGrp="1"/>
          </p:cNvSpPr>
          <p:nvPr>
            <p:ph idx="1"/>
          </p:nvPr>
        </p:nvSpPr>
        <p:spPr/>
        <p:txBody>
          <a:bodyPr>
            <a:normAutofit lnSpcReduction="10000"/>
          </a:bodyPr>
          <a:lstStyle/>
          <a:p>
            <a:r>
              <a:rPr lang="en-NZ" dirty="0" smtClean="0"/>
              <a:t>Edmund’s desire for power and prestige leads him to resort to betrayal and treachery of his father and brother. The fatal consequences  for Edmund as well as Regan and </a:t>
            </a:r>
            <a:r>
              <a:rPr lang="en-NZ" dirty="0" err="1" smtClean="0"/>
              <a:t>Goneril</a:t>
            </a:r>
            <a:r>
              <a:rPr lang="en-NZ" dirty="0" smtClean="0"/>
              <a:t>, suggest that betrayers inevitably turn on each other and lead to mutual destruction. Lear’s blindness to the loyalty of his daughters ultimately causes his madness and only then does he come to the realisation of his errors in judgement. Lear and Gloucester’s blindness to the truth cost them dearly.</a:t>
            </a:r>
            <a:endParaRPr lang="en-NZ"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What is implied about human nature in the play?</a:t>
            </a:r>
            <a:endParaRPr lang="en-NZ" dirty="0"/>
          </a:p>
        </p:txBody>
      </p:sp>
      <p:sp>
        <p:nvSpPr>
          <p:cNvPr id="3" name="Content Placeholder 2"/>
          <p:cNvSpPr>
            <a:spLocks noGrp="1"/>
          </p:cNvSpPr>
          <p:nvPr>
            <p:ph idx="1"/>
          </p:nvPr>
        </p:nvSpPr>
        <p:spPr>
          <a:xfrm>
            <a:off x="467544" y="2532888"/>
            <a:ext cx="8229600" cy="4325112"/>
          </a:xfrm>
        </p:spPr>
        <p:txBody>
          <a:bodyPr/>
          <a:lstStyle/>
          <a:p>
            <a:r>
              <a:rPr lang="en-NZ" dirty="0" smtClean="0"/>
              <a:t>In the play it is implied that an upset in the chain of being or ‘natural’ order will result in chaos, destruction and inevitably, death. The idea that actions and events are chosen and influenced by fate reinforces this idea. Each character’s fatal flaws interferes with these Elizabethan values, resulting in disarray for all involved.</a:t>
            </a:r>
            <a:endParaRPr lang="en-NZ"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How are the Elizabethan beliefs about nature reflected in the play?</a:t>
            </a:r>
            <a:endParaRPr lang="en-NZ" dirty="0"/>
          </a:p>
        </p:txBody>
      </p:sp>
      <p:sp>
        <p:nvSpPr>
          <p:cNvPr id="3" name="Content Placeholder 2"/>
          <p:cNvSpPr>
            <a:spLocks noGrp="1"/>
          </p:cNvSpPr>
          <p:nvPr>
            <p:ph idx="1"/>
          </p:nvPr>
        </p:nvSpPr>
        <p:spPr>
          <a:xfrm>
            <a:off x="467544" y="2348880"/>
            <a:ext cx="8229600" cy="4325112"/>
          </a:xfrm>
        </p:spPr>
        <p:txBody>
          <a:bodyPr/>
          <a:lstStyle/>
          <a:p>
            <a:r>
              <a:rPr lang="en-NZ" dirty="0" smtClean="0"/>
              <a:t>Because of Lear’s decision to divide his kingdom and authority between women, it is considered an upset in the natural chain of being which states that men have more ‘spirit’ than women. Therefore, it is implied that Lear’s decision is the catalyst for the impending chaos that ensues. </a:t>
            </a:r>
          </a:p>
          <a:p>
            <a:endParaRPr lang="en-NZ"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25</TotalTime>
  <Words>305</Words>
  <Application>Microsoft Office PowerPoint</Application>
  <PresentationFormat>On-screen Show (4:3)</PresentationFormat>
  <Paragraphs>10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Urban</vt:lpstr>
      <vt:lpstr>Fatal Flaws</vt:lpstr>
      <vt:lpstr>What common flaws in human nature are present in this play?</vt:lpstr>
      <vt:lpstr>What consequences do these flaws have?</vt:lpstr>
      <vt:lpstr>What is implied about human nature in the play?</vt:lpstr>
      <vt:lpstr>How are the Elizabethan beliefs about nature reflected in the play?</vt:lpstr>
    </vt:vector>
  </TitlesOfParts>
  <Company>Westlake Girls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Fatal Flaws</dc:title>
  <dc:creator>7012</dc:creator>
  <cp:lastModifiedBy>7012</cp:lastModifiedBy>
  <cp:revision>3</cp:revision>
  <dcterms:created xsi:type="dcterms:W3CDTF">2011-08-28T22:15:57Z</dcterms:created>
  <dcterms:modified xsi:type="dcterms:W3CDTF">2011-08-28T22:41:24Z</dcterms:modified>
</cp:coreProperties>
</file>