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0" r:id="rId4"/>
    <p:sldId id="258" r:id="rId5"/>
    <p:sldId id="259" r:id="rId6"/>
    <p:sldId id="263" r:id="rId7"/>
    <p:sldId id="261"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136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D3BC625A-39A1-4CAA-AF9D-C673F05A8CE0}" type="datetimeFigureOut">
              <a:rPr lang="en-NZ" smtClean="0"/>
              <a:t>28/09/2012</a:t>
            </a:fld>
            <a:endParaRPr lang="en-NZ"/>
          </a:p>
        </p:txBody>
      </p:sp>
      <p:sp>
        <p:nvSpPr>
          <p:cNvPr id="2" name="Footer Placeholder 1"/>
          <p:cNvSpPr>
            <a:spLocks noGrp="1"/>
          </p:cNvSpPr>
          <p:nvPr>
            <p:ph type="ftr" sz="quarter" idx="11"/>
          </p:nvPr>
        </p:nvSpPr>
        <p:spPr/>
        <p:txBody>
          <a:bodyPr/>
          <a:lstStyle/>
          <a:p>
            <a:endParaRPr lang="en-NZ"/>
          </a:p>
        </p:txBody>
      </p:sp>
      <p:sp>
        <p:nvSpPr>
          <p:cNvPr id="15" name="Slide Number Placeholder 14"/>
          <p:cNvSpPr>
            <a:spLocks noGrp="1"/>
          </p:cNvSpPr>
          <p:nvPr>
            <p:ph type="sldNum" sz="quarter" idx="12"/>
          </p:nvPr>
        </p:nvSpPr>
        <p:spPr>
          <a:xfrm>
            <a:off x="8229600" y="6473952"/>
            <a:ext cx="758952" cy="246888"/>
          </a:xfrm>
        </p:spPr>
        <p:txBody>
          <a:bodyPr/>
          <a:lstStyle/>
          <a:p>
            <a:fld id="{C9FF2C71-CA6F-4FBA-A4A9-EE2857629B73}" type="slidenum">
              <a:rPr lang="en-NZ" smtClean="0"/>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BC625A-39A1-4CAA-AF9D-C673F05A8CE0}" type="datetimeFigureOut">
              <a:rPr lang="en-NZ" smtClean="0"/>
              <a:t>28/09/2012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9FF2C71-CA6F-4FBA-A4A9-EE2857629B73}"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BC625A-39A1-4CAA-AF9D-C673F05A8CE0}" type="datetimeFigureOut">
              <a:rPr lang="en-NZ" smtClean="0"/>
              <a:t>28/09/2012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9FF2C71-CA6F-4FBA-A4A9-EE2857629B73}"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D3BC625A-39A1-4CAA-AF9D-C673F05A8CE0}" type="datetimeFigureOut">
              <a:rPr lang="en-NZ" smtClean="0"/>
              <a:t>28/09/2012</a:t>
            </a:fld>
            <a:endParaRPr lang="en-NZ"/>
          </a:p>
        </p:txBody>
      </p:sp>
      <p:sp>
        <p:nvSpPr>
          <p:cNvPr id="19" name="Footer Placeholder 18"/>
          <p:cNvSpPr>
            <a:spLocks noGrp="1"/>
          </p:cNvSpPr>
          <p:nvPr>
            <p:ph type="ftr" sz="quarter" idx="11"/>
          </p:nvPr>
        </p:nvSpPr>
        <p:spPr>
          <a:xfrm>
            <a:off x="3581400" y="76200"/>
            <a:ext cx="2895600" cy="288925"/>
          </a:xfrm>
        </p:spPr>
        <p:txBody>
          <a:bodyPr/>
          <a:lstStyle/>
          <a:p>
            <a:endParaRPr lang="en-NZ"/>
          </a:p>
        </p:txBody>
      </p:sp>
      <p:sp>
        <p:nvSpPr>
          <p:cNvPr id="16" name="Slide Number Placeholder 15"/>
          <p:cNvSpPr>
            <a:spLocks noGrp="1"/>
          </p:cNvSpPr>
          <p:nvPr>
            <p:ph type="sldNum" sz="quarter" idx="12"/>
          </p:nvPr>
        </p:nvSpPr>
        <p:spPr>
          <a:xfrm>
            <a:off x="8229600" y="6473952"/>
            <a:ext cx="758952" cy="246888"/>
          </a:xfrm>
        </p:spPr>
        <p:txBody>
          <a:bodyPr/>
          <a:lstStyle/>
          <a:p>
            <a:fld id="{C9FF2C71-CA6F-4FBA-A4A9-EE2857629B73}"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D3BC625A-39A1-4CAA-AF9D-C673F05A8CE0}" type="datetimeFigureOut">
              <a:rPr lang="en-NZ" smtClean="0"/>
              <a:t>28/09/2012</a:t>
            </a:fld>
            <a:endParaRPr lang="en-NZ"/>
          </a:p>
        </p:txBody>
      </p:sp>
      <p:sp>
        <p:nvSpPr>
          <p:cNvPr id="11" name="Footer Placeholder 10"/>
          <p:cNvSpPr>
            <a:spLocks noGrp="1"/>
          </p:cNvSpPr>
          <p:nvPr>
            <p:ph type="ftr" sz="quarter" idx="11"/>
          </p:nvPr>
        </p:nvSpPr>
        <p:spPr/>
        <p:txBody>
          <a:bodyPr/>
          <a:lstStyle/>
          <a:p>
            <a:endParaRPr lang="en-NZ"/>
          </a:p>
        </p:txBody>
      </p:sp>
      <p:sp>
        <p:nvSpPr>
          <p:cNvPr id="16" name="Slide Number Placeholder 15"/>
          <p:cNvSpPr>
            <a:spLocks noGrp="1"/>
          </p:cNvSpPr>
          <p:nvPr>
            <p:ph type="sldNum" sz="quarter" idx="12"/>
          </p:nvPr>
        </p:nvSpPr>
        <p:spPr/>
        <p:txBody>
          <a:bodyPr/>
          <a:lstStyle/>
          <a:p>
            <a:fld id="{C9FF2C71-CA6F-4FBA-A4A9-EE2857629B73}" type="slidenum">
              <a:rPr lang="en-NZ" smtClean="0"/>
              <a:t>‹#›</a:t>
            </a:fld>
            <a:endParaRPr lang="en-NZ"/>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D3BC625A-39A1-4CAA-AF9D-C673F05A8CE0}" type="datetimeFigureOut">
              <a:rPr lang="en-NZ" smtClean="0"/>
              <a:t>28/09/2012</a:t>
            </a:fld>
            <a:endParaRPr lang="en-NZ"/>
          </a:p>
        </p:txBody>
      </p:sp>
      <p:sp>
        <p:nvSpPr>
          <p:cNvPr id="10" name="Footer Placeholder 9"/>
          <p:cNvSpPr>
            <a:spLocks noGrp="1"/>
          </p:cNvSpPr>
          <p:nvPr>
            <p:ph type="ftr" sz="quarter" idx="11"/>
          </p:nvPr>
        </p:nvSpPr>
        <p:spPr/>
        <p:txBody>
          <a:bodyPr/>
          <a:lstStyle/>
          <a:p>
            <a:endParaRPr lang="en-NZ"/>
          </a:p>
        </p:txBody>
      </p:sp>
      <p:sp>
        <p:nvSpPr>
          <p:cNvPr id="31" name="Slide Number Placeholder 30"/>
          <p:cNvSpPr>
            <a:spLocks noGrp="1"/>
          </p:cNvSpPr>
          <p:nvPr>
            <p:ph type="sldNum" sz="quarter" idx="12"/>
          </p:nvPr>
        </p:nvSpPr>
        <p:spPr/>
        <p:txBody>
          <a:bodyPr/>
          <a:lstStyle/>
          <a:p>
            <a:fld id="{C9FF2C71-CA6F-4FBA-A4A9-EE2857629B73}"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D3BC625A-39A1-4CAA-AF9D-C673F05A8CE0}" type="datetimeFigureOut">
              <a:rPr lang="en-NZ" smtClean="0"/>
              <a:t>28/09/2012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a:xfrm>
            <a:off x="8229600" y="6477000"/>
            <a:ext cx="762000" cy="246888"/>
          </a:xfrm>
        </p:spPr>
        <p:txBody>
          <a:bodyPr/>
          <a:lstStyle/>
          <a:p>
            <a:fld id="{C9FF2C71-CA6F-4FBA-A4A9-EE2857629B73}" type="slidenum">
              <a:rPr lang="en-NZ" smtClean="0"/>
              <a:t>‹#›</a:t>
            </a:fld>
            <a:endParaRPr lang="en-NZ"/>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D3BC625A-39A1-4CAA-AF9D-C673F05A8CE0}" type="datetimeFigureOut">
              <a:rPr lang="en-NZ" smtClean="0"/>
              <a:t>28/09/2012</a:t>
            </a:fld>
            <a:endParaRPr lang="en-NZ"/>
          </a:p>
        </p:txBody>
      </p:sp>
      <p:sp>
        <p:nvSpPr>
          <p:cNvPr id="21" name="Footer Placeholder 20"/>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9FF2C71-CA6F-4FBA-A4A9-EE2857629B73}"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3BC625A-39A1-4CAA-AF9D-C673F05A8CE0}" type="datetimeFigureOut">
              <a:rPr lang="en-NZ" smtClean="0"/>
              <a:t>28/09/2012</a:t>
            </a:fld>
            <a:endParaRPr lang="en-NZ"/>
          </a:p>
        </p:txBody>
      </p:sp>
      <p:sp>
        <p:nvSpPr>
          <p:cNvPr id="24" name="Footer Placeholder 23"/>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9FF2C71-CA6F-4FBA-A4A9-EE2857629B73}"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D3BC625A-39A1-4CAA-AF9D-C673F05A8CE0}" type="datetimeFigureOut">
              <a:rPr lang="en-NZ" smtClean="0"/>
              <a:t>28/09/2012</a:t>
            </a:fld>
            <a:endParaRPr lang="en-NZ"/>
          </a:p>
        </p:txBody>
      </p:sp>
      <p:sp>
        <p:nvSpPr>
          <p:cNvPr id="29" name="Footer Placeholder 28"/>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9FF2C71-CA6F-4FBA-A4A9-EE2857629B73}"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D3BC625A-39A1-4CAA-AF9D-C673F05A8CE0}" type="datetimeFigureOut">
              <a:rPr lang="en-NZ" smtClean="0"/>
              <a:t>28/09/2012</a:t>
            </a:fld>
            <a:endParaRPr lang="en-NZ"/>
          </a:p>
        </p:txBody>
      </p:sp>
      <p:sp>
        <p:nvSpPr>
          <p:cNvPr id="5" name="Footer Placeholder 4"/>
          <p:cNvSpPr>
            <a:spLocks noGrp="1"/>
          </p:cNvSpPr>
          <p:nvPr>
            <p:ph type="ftr" sz="quarter" idx="11"/>
          </p:nvPr>
        </p:nvSpPr>
        <p:spPr/>
        <p:txBody>
          <a:bodyPr/>
          <a:lstStyle/>
          <a:p>
            <a:endParaRPr lang="en-NZ"/>
          </a:p>
        </p:txBody>
      </p:sp>
      <p:sp>
        <p:nvSpPr>
          <p:cNvPr id="31" name="Slide Number Placeholder 30"/>
          <p:cNvSpPr>
            <a:spLocks noGrp="1"/>
          </p:cNvSpPr>
          <p:nvPr>
            <p:ph type="sldNum" sz="quarter" idx="12"/>
          </p:nvPr>
        </p:nvSpPr>
        <p:spPr/>
        <p:txBody>
          <a:bodyPr/>
          <a:lstStyle/>
          <a:p>
            <a:fld id="{C9FF2C71-CA6F-4FBA-A4A9-EE2857629B73}" type="slidenum">
              <a:rPr lang="en-NZ" smtClean="0"/>
              <a:t>‹#›</a:t>
            </a:fld>
            <a:endParaRPr lang="en-NZ"/>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D3BC625A-39A1-4CAA-AF9D-C673F05A8CE0}" type="datetimeFigureOut">
              <a:rPr lang="en-NZ" smtClean="0"/>
              <a:t>28/09/2012</a:t>
            </a:fld>
            <a:endParaRPr lang="en-NZ"/>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NZ"/>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C9FF2C71-CA6F-4FBA-A4A9-EE2857629B73}" type="slidenum">
              <a:rPr lang="en-NZ" smtClean="0"/>
              <a:t>‹#›</a:t>
            </a:fld>
            <a:endParaRPr lang="en-NZ"/>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GENRE: EXAM FEEDBACK</a:t>
            </a:r>
            <a:endParaRPr lang="en-NZ" dirty="0"/>
          </a:p>
        </p:txBody>
      </p:sp>
      <p:sp>
        <p:nvSpPr>
          <p:cNvPr id="3" name="Subtitle 2"/>
          <p:cNvSpPr>
            <a:spLocks noGrp="1"/>
          </p:cNvSpPr>
          <p:nvPr>
            <p:ph type="subTitle" idx="1"/>
          </p:nvPr>
        </p:nvSpPr>
        <p:spPr>
          <a:solidFill>
            <a:srgbClr val="FFC000"/>
          </a:solidFill>
        </p:spPr>
        <p:txBody>
          <a:bodyPr/>
          <a:lstStyle/>
          <a:p>
            <a:r>
              <a:rPr lang="en-NZ" b="1" dirty="0" smtClean="0"/>
              <a:t>DYSTOPIAN SCIENCE FICTION FILMS</a:t>
            </a:r>
            <a:endParaRPr lang="en-NZ"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287435"/>
            <a:ext cx="3456384" cy="3384376"/>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1960" y="287434"/>
            <a:ext cx="4608512" cy="3397999"/>
          </a:xfrm>
          <a:prstGeom prst="rect">
            <a:avLst/>
          </a:prstGeom>
        </p:spPr>
      </p:pic>
    </p:spTree>
    <p:extLst>
      <p:ext uri="{BB962C8B-B14F-4D97-AF65-F5344CB8AC3E}">
        <p14:creationId xmlns:p14="http://schemas.microsoft.com/office/powerpoint/2010/main" val="35144757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What can we improve on?</a:t>
            </a:r>
            <a:endParaRPr lang="en-NZ" dirty="0"/>
          </a:p>
        </p:txBody>
      </p:sp>
      <p:sp>
        <p:nvSpPr>
          <p:cNvPr id="3" name="Content Placeholder 2"/>
          <p:cNvSpPr>
            <a:spLocks noGrp="1"/>
          </p:cNvSpPr>
          <p:nvPr>
            <p:ph idx="1"/>
          </p:nvPr>
        </p:nvSpPr>
        <p:spPr>
          <a:xfrm>
            <a:off x="107504" y="1340768"/>
            <a:ext cx="8884096" cy="5517232"/>
          </a:xfrm>
        </p:spPr>
        <p:txBody>
          <a:bodyPr>
            <a:normAutofit fontScale="70000" lnSpcReduction="20000"/>
          </a:bodyPr>
          <a:lstStyle/>
          <a:p>
            <a:r>
              <a:rPr lang="en-NZ" b="1" dirty="0">
                <a:solidFill>
                  <a:schemeClr val="tx1"/>
                </a:solidFill>
              </a:rPr>
              <a:t>Structure</a:t>
            </a:r>
          </a:p>
          <a:p>
            <a:r>
              <a:rPr lang="en-NZ" b="1" dirty="0" smtClean="0">
                <a:solidFill>
                  <a:schemeClr val="tx1"/>
                </a:solidFill>
              </a:rPr>
              <a:t>Introductions: describing </a:t>
            </a:r>
            <a:r>
              <a:rPr lang="en-NZ" b="1" dirty="0">
                <a:solidFill>
                  <a:schemeClr val="tx1"/>
                </a:solidFill>
              </a:rPr>
              <a:t>the </a:t>
            </a:r>
            <a:r>
              <a:rPr lang="en-NZ" b="1" dirty="0" smtClean="0">
                <a:solidFill>
                  <a:schemeClr val="tx1"/>
                </a:solidFill>
              </a:rPr>
              <a:t>purpose of the genre and defining dystopian film. </a:t>
            </a:r>
            <a:endParaRPr lang="en-NZ" b="1" dirty="0">
              <a:solidFill>
                <a:schemeClr val="tx1"/>
              </a:solidFill>
            </a:endParaRPr>
          </a:p>
          <a:p>
            <a:r>
              <a:rPr lang="en-NZ" b="1" dirty="0" smtClean="0">
                <a:solidFill>
                  <a:schemeClr val="tx1"/>
                </a:solidFill>
              </a:rPr>
              <a:t>Using </a:t>
            </a:r>
            <a:r>
              <a:rPr lang="en-NZ" b="1" dirty="0">
                <a:solidFill>
                  <a:schemeClr val="tx1"/>
                </a:solidFill>
              </a:rPr>
              <a:t>the key words of the </a:t>
            </a:r>
            <a:r>
              <a:rPr lang="en-NZ" b="1" dirty="0" smtClean="0">
                <a:solidFill>
                  <a:schemeClr val="tx1"/>
                </a:solidFill>
              </a:rPr>
              <a:t>question and paragraph statements.</a:t>
            </a:r>
            <a:endParaRPr lang="en-NZ" b="1" dirty="0">
              <a:solidFill>
                <a:schemeClr val="tx1"/>
              </a:solidFill>
            </a:endParaRPr>
          </a:p>
          <a:p>
            <a:r>
              <a:rPr lang="en-NZ" b="1" dirty="0" smtClean="0">
                <a:solidFill>
                  <a:schemeClr val="tx1"/>
                </a:solidFill>
              </a:rPr>
              <a:t>Describing </a:t>
            </a:r>
            <a:r>
              <a:rPr lang="en-NZ" b="1" dirty="0">
                <a:solidFill>
                  <a:schemeClr val="tx1"/>
                </a:solidFill>
              </a:rPr>
              <a:t>in depth </a:t>
            </a:r>
            <a:r>
              <a:rPr lang="en-NZ" b="1" dirty="0" smtClean="0">
                <a:solidFill>
                  <a:schemeClr val="tx1"/>
                </a:solidFill>
              </a:rPr>
              <a:t>the THEME of the film.</a:t>
            </a:r>
          </a:p>
          <a:p>
            <a:r>
              <a:rPr lang="en-NZ" b="1" dirty="0">
                <a:solidFill>
                  <a:schemeClr val="tx1"/>
                </a:solidFill>
              </a:rPr>
              <a:t>Including specific filmic evidence </a:t>
            </a:r>
            <a:r>
              <a:rPr lang="en-NZ" b="1" dirty="0" smtClean="0">
                <a:solidFill>
                  <a:schemeClr val="tx1"/>
                </a:solidFill>
              </a:rPr>
              <a:t>which shows the theme</a:t>
            </a:r>
          </a:p>
          <a:p>
            <a:r>
              <a:rPr lang="en-NZ" b="1" dirty="0" smtClean="0">
                <a:solidFill>
                  <a:schemeClr val="tx1"/>
                </a:solidFill>
              </a:rPr>
              <a:t>Describing in depth HOW the theme was a result of real life concerns and WHY themes develop over time.</a:t>
            </a:r>
          </a:p>
          <a:p>
            <a:r>
              <a:rPr lang="en-NZ" b="1" dirty="0" smtClean="0">
                <a:solidFill>
                  <a:schemeClr val="tx1"/>
                </a:solidFill>
              </a:rPr>
              <a:t>Describing in depth the SFX used in the film</a:t>
            </a:r>
          </a:p>
          <a:p>
            <a:r>
              <a:rPr lang="en-NZ" b="1" dirty="0" smtClean="0">
                <a:solidFill>
                  <a:schemeClr val="tx1"/>
                </a:solidFill>
              </a:rPr>
              <a:t>Including specific filmic evidence which demonstrates the SFX used</a:t>
            </a:r>
          </a:p>
          <a:p>
            <a:r>
              <a:rPr lang="en-NZ" b="1" dirty="0" smtClean="0">
                <a:solidFill>
                  <a:schemeClr val="tx1"/>
                </a:solidFill>
              </a:rPr>
              <a:t>Describing in depth HOW the SFX shows a development from previous films and WHY the development occurred.</a:t>
            </a:r>
            <a:endParaRPr lang="en-NZ" b="1" dirty="0">
              <a:solidFill>
                <a:schemeClr val="tx1"/>
              </a:solidFill>
            </a:endParaRPr>
          </a:p>
          <a:p>
            <a:r>
              <a:rPr lang="en-NZ" b="1" dirty="0">
                <a:solidFill>
                  <a:schemeClr val="tx1"/>
                </a:solidFill>
              </a:rPr>
              <a:t>Explaining implications rather than listing details</a:t>
            </a:r>
          </a:p>
          <a:p>
            <a:r>
              <a:rPr lang="en-NZ" b="1" dirty="0">
                <a:solidFill>
                  <a:schemeClr val="tx1"/>
                </a:solidFill>
              </a:rPr>
              <a:t>Incorporating sophisticated class </a:t>
            </a:r>
            <a:r>
              <a:rPr lang="en-NZ" b="1" dirty="0" smtClean="0">
                <a:solidFill>
                  <a:schemeClr val="tx1"/>
                </a:solidFill>
              </a:rPr>
              <a:t>notes and director quotations</a:t>
            </a:r>
            <a:endParaRPr lang="en-NZ" b="1" dirty="0">
              <a:solidFill>
                <a:schemeClr val="tx1"/>
              </a:solidFill>
            </a:endParaRPr>
          </a:p>
          <a:p>
            <a:r>
              <a:rPr lang="en-NZ" b="1" dirty="0">
                <a:solidFill>
                  <a:schemeClr val="tx1"/>
                </a:solidFill>
              </a:rPr>
              <a:t>Improving expression and vocabulary choice</a:t>
            </a:r>
          </a:p>
          <a:p>
            <a:endParaRPr lang="en-NZ" dirty="0"/>
          </a:p>
        </p:txBody>
      </p:sp>
    </p:spTree>
    <p:extLst>
      <p:ext uri="{BB962C8B-B14F-4D97-AF65-F5344CB8AC3E}">
        <p14:creationId xmlns:p14="http://schemas.microsoft.com/office/powerpoint/2010/main" val="1353425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wipe(down)">
                                      <p:cBhvr>
                                        <p:cTn id="43" dur="580">
                                          <p:stCondLst>
                                            <p:cond delay="0"/>
                                          </p:stCondLst>
                                        </p:cTn>
                                        <p:tgtEl>
                                          <p:spTgt spid="3">
                                            <p:txEl>
                                              <p:pRg st="2" end="2"/>
                                            </p:txEl>
                                          </p:spTgt>
                                        </p:tgtEl>
                                      </p:cBhvr>
                                    </p:animEffect>
                                    <p:anim calcmode="lin" valueType="num">
                                      <p:cBhvr>
                                        <p:cTn id="4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2" end="2"/>
                                            </p:txEl>
                                          </p:spTgt>
                                        </p:tgtEl>
                                      </p:cBhvr>
                                      <p:to x="100000" y="60000"/>
                                    </p:animScale>
                                    <p:animScale>
                                      <p:cBhvr>
                                        <p:cTn id="50" dur="166" decel="50000">
                                          <p:stCondLst>
                                            <p:cond delay="676"/>
                                          </p:stCondLst>
                                        </p:cTn>
                                        <p:tgtEl>
                                          <p:spTgt spid="3">
                                            <p:txEl>
                                              <p:pRg st="2" end="2"/>
                                            </p:txEl>
                                          </p:spTgt>
                                        </p:tgtEl>
                                      </p:cBhvr>
                                      <p:to x="100000" y="100000"/>
                                    </p:animScale>
                                    <p:animScale>
                                      <p:cBhvr>
                                        <p:cTn id="51" dur="26">
                                          <p:stCondLst>
                                            <p:cond delay="1312"/>
                                          </p:stCondLst>
                                        </p:cTn>
                                        <p:tgtEl>
                                          <p:spTgt spid="3">
                                            <p:txEl>
                                              <p:pRg st="2" end="2"/>
                                            </p:txEl>
                                          </p:spTgt>
                                        </p:tgtEl>
                                      </p:cBhvr>
                                      <p:to x="100000" y="80000"/>
                                    </p:animScale>
                                    <p:animScale>
                                      <p:cBhvr>
                                        <p:cTn id="52" dur="166" decel="50000">
                                          <p:stCondLst>
                                            <p:cond delay="1338"/>
                                          </p:stCondLst>
                                        </p:cTn>
                                        <p:tgtEl>
                                          <p:spTgt spid="3">
                                            <p:txEl>
                                              <p:pRg st="2" end="2"/>
                                            </p:txEl>
                                          </p:spTgt>
                                        </p:tgtEl>
                                      </p:cBhvr>
                                      <p:to x="100000" y="100000"/>
                                    </p:animScale>
                                    <p:animScale>
                                      <p:cBhvr>
                                        <p:cTn id="53" dur="26">
                                          <p:stCondLst>
                                            <p:cond delay="1642"/>
                                          </p:stCondLst>
                                        </p:cTn>
                                        <p:tgtEl>
                                          <p:spTgt spid="3">
                                            <p:txEl>
                                              <p:pRg st="2" end="2"/>
                                            </p:txEl>
                                          </p:spTgt>
                                        </p:tgtEl>
                                      </p:cBhvr>
                                      <p:to x="100000" y="90000"/>
                                    </p:animScale>
                                    <p:animScale>
                                      <p:cBhvr>
                                        <p:cTn id="54" dur="166" decel="50000">
                                          <p:stCondLst>
                                            <p:cond delay="1668"/>
                                          </p:stCondLst>
                                        </p:cTn>
                                        <p:tgtEl>
                                          <p:spTgt spid="3">
                                            <p:txEl>
                                              <p:pRg st="2" end="2"/>
                                            </p:txEl>
                                          </p:spTgt>
                                        </p:tgtEl>
                                      </p:cBhvr>
                                      <p:to x="100000" y="100000"/>
                                    </p:animScale>
                                    <p:animScale>
                                      <p:cBhvr>
                                        <p:cTn id="55" dur="26">
                                          <p:stCondLst>
                                            <p:cond delay="1808"/>
                                          </p:stCondLst>
                                        </p:cTn>
                                        <p:tgtEl>
                                          <p:spTgt spid="3">
                                            <p:txEl>
                                              <p:pRg st="2" end="2"/>
                                            </p:txEl>
                                          </p:spTgt>
                                        </p:tgtEl>
                                      </p:cBhvr>
                                      <p:to x="100000" y="95000"/>
                                    </p:animScale>
                                    <p:animScale>
                                      <p:cBhvr>
                                        <p:cTn id="56" dur="166" decel="50000">
                                          <p:stCondLst>
                                            <p:cond delay="1834"/>
                                          </p:stCondLst>
                                        </p:cTn>
                                        <p:tgtEl>
                                          <p:spTgt spid="3">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3">
                                            <p:txEl>
                                              <p:pRg st="3" end="3"/>
                                            </p:txEl>
                                          </p:spTgt>
                                        </p:tgtEl>
                                        <p:attrNameLst>
                                          <p:attrName>style.visibility</p:attrName>
                                        </p:attrNameLst>
                                      </p:cBhvr>
                                      <p:to>
                                        <p:strVal val="visible"/>
                                      </p:to>
                                    </p:set>
                                    <p:animEffect transition="in" filter="wipe(down)">
                                      <p:cBhvr>
                                        <p:cTn id="61" dur="580">
                                          <p:stCondLst>
                                            <p:cond delay="0"/>
                                          </p:stCondLst>
                                        </p:cTn>
                                        <p:tgtEl>
                                          <p:spTgt spid="3">
                                            <p:txEl>
                                              <p:pRg st="3" end="3"/>
                                            </p:txEl>
                                          </p:spTgt>
                                        </p:tgtEl>
                                      </p:cBhvr>
                                    </p:animEffect>
                                    <p:anim calcmode="lin" valueType="num">
                                      <p:cBhvr>
                                        <p:cTn id="62"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3" end="3"/>
                                            </p:txEl>
                                          </p:spTgt>
                                        </p:tgtEl>
                                      </p:cBhvr>
                                      <p:to x="100000" y="60000"/>
                                    </p:animScale>
                                    <p:animScale>
                                      <p:cBhvr>
                                        <p:cTn id="68" dur="166" decel="50000">
                                          <p:stCondLst>
                                            <p:cond delay="676"/>
                                          </p:stCondLst>
                                        </p:cTn>
                                        <p:tgtEl>
                                          <p:spTgt spid="3">
                                            <p:txEl>
                                              <p:pRg st="3" end="3"/>
                                            </p:txEl>
                                          </p:spTgt>
                                        </p:tgtEl>
                                      </p:cBhvr>
                                      <p:to x="100000" y="100000"/>
                                    </p:animScale>
                                    <p:animScale>
                                      <p:cBhvr>
                                        <p:cTn id="69" dur="26">
                                          <p:stCondLst>
                                            <p:cond delay="1312"/>
                                          </p:stCondLst>
                                        </p:cTn>
                                        <p:tgtEl>
                                          <p:spTgt spid="3">
                                            <p:txEl>
                                              <p:pRg st="3" end="3"/>
                                            </p:txEl>
                                          </p:spTgt>
                                        </p:tgtEl>
                                      </p:cBhvr>
                                      <p:to x="100000" y="80000"/>
                                    </p:animScale>
                                    <p:animScale>
                                      <p:cBhvr>
                                        <p:cTn id="70" dur="166" decel="50000">
                                          <p:stCondLst>
                                            <p:cond delay="1338"/>
                                          </p:stCondLst>
                                        </p:cTn>
                                        <p:tgtEl>
                                          <p:spTgt spid="3">
                                            <p:txEl>
                                              <p:pRg st="3" end="3"/>
                                            </p:txEl>
                                          </p:spTgt>
                                        </p:tgtEl>
                                      </p:cBhvr>
                                      <p:to x="100000" y="100000"/>
                                    </p:animScale>
                                    <p:animScale>
                                      <p:cBhvr>
                                        <p:cTn id="71" dur="26">
                                          <p:stCondLst>
                                            <p:cond delay="1642"/>
                                          </p:stCondLst>
                                        </p:cTn>
                                        <p:tgtEl>
                                          <p:spTgt spid="3">
                                            <p:txEl>
                                              <p:pRg st="3" end="3"/>
                                            </p:txEl>
                                          </p:spTgt>
                                        </p:tgtEl>
                                      </p:cBhvr>
                                      <p:to x="100000" y="90000"/>
                                    </p:animScale>
                                    <p:animScale>
                                      <p:cBhvr>
                                        <p:cTn id="72" dur="166" decel="50000">
                                          <p:stCondLst>
                                            <p:cond delay="1668"/>
                                          </p:stCondLst>
                                        </p:cTn>
                                        <p:tgtEl>
                                          <p:spTgt spid="3">
                                            <p:txEl>
                                              <p:pRg st="3" end="3"/>
                                            </p:txEl>
                                          </p:spTgt>
                                        </p:tgtEl>
                                      </p:cBhvr>
                                      <p:to x="100000" y="100000"/>
                                    </p:animScale>
                                    <p:animScale>
                                      <p:cBhvr>
                                        <p:cTn id="73" dur="26">
                                          <p:stCondLst>
                                            <p:cond delay="1808"/>
                                          </p:stCondLst>
                                        </p:cTn>
                                        <p:tgtEl>
                                          <p:spTgt spid="3">
                                            <p:txEl>
                                              <p:pRg st="3" end="3"/>
                                            </p:txEl>
                                          </p:spTgt>
                                        </p:tgtEl>
                                      </p:cBhvr>
                                      <p:to x="100000" y="95000"/>
                                    </p:animScale>
                                    <p:animScale>
                                      <p:cBhvr>
                                        <p:cTn id="74" dur="166" decel="50000">
                                          <p:stCondLst>
                                            <p:cond delay="1834"/>
                                          </p:stCondLst>
                                        </p:cTn>
                                        <p:tgtEl>
                                          <p:spTgt spid="3">
                                            <p:txEl>
                                              <p:pRg st="3" end="3"/>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nodeType="clickEffect">
                                  <p:stCondLst>
                                    <p:cond delay="0"/>
                                  </p:stCondLst>
                                  <p:childTnLst>
                                    <p:set>
                                      <p:cBhvr>
                                        <p:cTn id="78" dur="1" fill="hold">
                                          <p:stCondLst>
                                            <p:cond delay="0"/>
                                          </p:stCondLst>
                                        </p:cTn>
                                        <p:tgtEl>
                                          <p:spTgt spid="3">
                                            <p:txEl>
                                              <p:pRg st="4" end="4"/>
                                            </p:txEl>
                                          </p:spTgt>
                                        </p:tgtEl>
                                        <p:attrNameLst>
                                          <p:attrName>style.visibility</p:attrName>
                                        </p:attrNameLst>
                                      </p:cBhvr>
                                      <p:to>
                                        <p:strVal val="visible"/>
                                      </p:to>
                                    </p:set>
                                    <p:animEffect transition="in" filter="wipe(down)">
                                      <p:cBhvr>
                                        <p:cTn id="79" dur="580">
                                          <p:stCondLst>
                                            <p:cond delay="0"/>
                                          </p:stCondLst>
                                        </p:cTn>
                                        <p:tgtEl>
                                          <p:spTgt spid="3">
                                            <p:txEl>
                                              <p:pRg st="4" end="4"/>
                                            </p:txEl>
                                          </p:spTgt>
                                        </p:tgtEl>
                                      </p:cBhvr>
                                    </p:animEffect>
                                    <p:anim calcmode="lin" valueType="num">
                                      <p:cBhvr>
                                        <p:cTn id="80"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3">
                                            <p:txEl>
                                              <p:pRg st="4" end="4"/>
                                            </p:txEl>
                                          </p:spTgt>
                                        </p:tgtEl>
                                      </p:cBhvr>
                                      <p:to x="100000" y="60000"/>
                                    </p:animScale>
                                    <p:animScale>
                                      <p:cBhvr>
                                        <p:cTn id="86" dur="166" decel="50000">
                                          <p:stCondLst>
                                            <p:cond delay="676"/>
                                          </p:stCondLst>
                                        </p:cTn>
                                        <p:tgtEl>
                                          <p:spTgt spid="3">
                                            <p:txEl>
                                              <p:pRg st="4" end="4"/>
                                            </p:txEl>
                                          </p:spTgt>
                                        </p:tgtEl>
                                      </p:cBhvr>
                                      <p:to x="100000" y="100000"/>
                                    </p:animScale>
                                    <p:animScale>
                                      <p:cBhvr>
                                        <p:cTn id="87" dur="26">
                                          <p:stCondLst>
                                            <p:cond delay="1312"/>
                                          </p:stCondLst>
                                        </p:cTn>
                                        <p:tgtEl>
                                          <p:spTgt spid="3">
                                            <p:txEl>
                                              <p:pRg st="4" end="4"/>
                                            </p:txEl>
                                          </p:spTgt>
                                        </p:tgtEl>
                                      </p:cBhvr>
                                      <p:to x="100000" y="80000"/>
                                    </p:animScale>
                                    <p:animScale>
                                      <p:cBhvr>
                                        <p:cTn id="88" dur="166" decel="50000">
                                          <p:stCondLst>
                                            <p:cond delay="1338"/>
                                          </p:stCondLst>
                                        </p:cTn>
                                        <p:tgtEl>
                                          <p:spTgt spid="3">
                                            <p:txEl>
                                              <p:pRg st="4" end="4"/>
                                            </p:txEl>
                                          </p:spTgt>
                                        </p:tgtEl>
                                      </p:cBhvr>
                                      <p:to x="100000" y="100000"/>
                                    </p:animScale>
                                    <p:animScale>
                                      <p:cBhvr>
                                        <p:cTn id="89" dur="26">
                                          <p:stCondLst>
                                            <p:cond delay="1642"/>
                                          </p:stCondLst>
                                        </p:cTn>
                                        <p:tgtEl>
                                          <p:spTgt spid="3">
                                            <p:txEl>
                                              <p:pRg st="4" end="4"/>
                                            </p:txEl>
                                          </p:spTgt>
                                        </p:tgtEl>
                                      </p:cBhvr>
                                      <p:to x="100000" y="90000"/>
                                    </p:animScale>
                                    <p:animScale>
                                      <p:cBhvr>
                                        <p:cTn id="90" dur="166" decel="50000">
                                          <p:stCondLst>
                                            <p:cond delay="1668"/>
                                          </p:stCondLst>
                                        </p:cTn>
                                        <p:tgtEl>
                                          <p:spTgt spid="3">
                                            <p:txEl>
                                              <p:pRg st="4" end="4"/>
                                            </p:txEl>
                                          </p:spTgt>
                                        </p:tgtEl>
                                      </p:cBhvr>
                                      <p:to x="100000" y="100000"/>
                                    </p:animScale>
                                    <p:animScale>
                                      <p:cBhvr>
                                        <p:cTn id="91" dur="26">
                                          <p:stCondLst>
                                            <p:cond delay="1808"/>
                                          </p:stCondLst>
                                        </p:cTn>
                                        <p:tgtEl>
                                          <p:spTgt spid="3">
                                            <p:txEl>
                                              <p:pRg st="4" end="4"/>
                                            </p:txEl>
                                          </p:spTgt>
                                        </p:tgtEl>
                                      </p:cBhvr>
                                      <p:to x="100000" y="95000"/>
                                    </p:animScale>
                                    <p:animScale>
                                      <p:cBhvr>
                                        <p:cTn id="92" dur="166" decel="50000">
                                          <p:stCondLst>
                                            <p:cond delay="1834"/>
                                          </p:stCondLst>
                                        </p:cTn>
                                        <p:tgtEl>
                                          <p:spTgt spid="3">
                                            <p:txEl>
                                              <p:pRg st="4" end="4"/>
                                            </p:txEl>
                                          </p:spTgt>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nodeType="clickEffect">
                                  <p:stCondLst>
                                    <p:cond delay="0"/>
                                  </p:stCondLst>
                                  <p:childTnLst>
                                    <p:set>
                                      <p:cBhvr>
                                        <p:cTn id="96" dur="1" fill="hold">
                                          <p:stCondLst>
                                            <p:cond delay="0"/>
                                          </p:stCondLst>
                                        </p:cTn>
                                        <p:tgtEl>
                                          <p:spTgt spid="3">
                                            <p:txEl>
                                              <p:pRg st="5" end="5"/>
                                            </p:txEl>
                                          </p:spTgt>
                                        </p:tgtEl>
                                        <p:attrNameLst>
                                          <p:attrName>style.visibility</p:attrName>
                                        </p:attrNameLst>
                                      </p:cBhvr>
                                      <p:to>
                                        <p:strVal val="visible"/>
                                      </p:to>
                                    </p:set>
                                    <p:animEffect transition="in" filter="wipe(down)">
                                      <p:cBhvr>
                                        <p:cTn id="97" dur="580">
                                          <p:stCondLst>
                                            <p:cond delay="0"/>
                                          </p:stCondLst>
                                        </p:cTn>
                                        <p:tgtEl>
                                          <p:spTgt spid="3">
                                            <p:txEl>
                                              <p:pRg st="5" end="5"/>
                                            </p:txEl>
                                          </p:spTgt>
                                        </p:tgtEl>
                                      </p:cBhvr>
                                    </p:animEffect>
                                    <p:anim calcmode="lin" valueType="num">
                                      <p:cBhvr>
                                        <p:cTn id="98"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103" dur="26">
                                          <p:stCondLst>
                                            <p:cond delay="650"/>
                                          </p:stCondLst>
                                        </p:cTn>
                                        <p:tgtEl>
                                          <p:spTgt spid="3">
                                            <p:txEl>
                                              <p:pRg st="5" end="5"/>
                                            </p:txEl>
                                          </p:spTgt>
                                        </p:tgtEl>
                                      </p:cBhvr>
                                      <p:to x="100000" y="60000"/>
                                    </p:animScale>
                                    <p:animScale>
                                      <p:cBhvr>
                                        <p:cTn id="104" dur="166" decel="50000">
                                          <p:stCondLst>
                                            <p:cond delay="676"/>
                                          </p:stCondLst>
                                        </p:cTn>
                                        <p:tgtEl>
                                          <p:spTgt spid="3">
                                            <p:txEl>
                                              <p:pRg st="5" end="5"/>
                                            </p:txEl>
                                          </p:spTgt>
                                        </p:tgtEl>
                                      </p:cBhvr>
                                      <p:to x="100000" y="100000"/>
                                    </p:animScale>
                                    <p:animScale>
                                      <p:cBhvr>
                                        <p:cTn id="105" dur="26">
                                          <p:stCondLst>
                                            <p:cond delay="1312"/>
                                          </p:stCondLst>
                                        </p:cTn>
                                        <p:tgtEl>
                                          <p:spTgt spid="3">
                                            <p:txEl>
                                              <p:pRg st="5" end="5"/>
                                            </p:txEl>
                                          </p:spTgt>
                                        </p:tgtEl>
                                      </p:cBhvr>
                                      <p:to x="100000" y="80000"/>
                                    </p:animScale>
                                    <p:animScale>
                                      <p:cBhvr>
                                        <p:cTn id="106" dur="166" decel="50000">
                                          <p:stCondLst>
                                            <p:cond delay="1338"/>
                                          </p:stCondLst>
                                        </p:cTn>
                                        <p:tgtEl>
                                          <p:spTgt spid="3">
                                            <p:txEl>
                                              <p:pRg st="5" end="5"/>
                                            </p:txEl>
                                          </p:spTgt>
                                        </p:tgtEl>
                                      </p:cBhvr>
                                      <p:to x="100000" y="100000"/>
                                    </p:animScale>
                                    <p:animScale>
                                      <p:cBhvr>
                                        <p:cTn id="107" dur="26">
                                          <p:stCondLst>
                                            <p:cond delay="1642"/>
                                          </p:stCondLst>
                                        </p:cTn>
                                        <p:tgtEl>
                                          <p:spTgt spid="3">
                                            <p:txEl>
                                              <p:pRg st="5" end="5"/>
                                            </p:txEl>
                                          </p:spTgt>
                                        </p:tgtEl>
                                      </p:cBhvr>
                                      <p:to x="100000" y="90000"/>
                                    </p:animScale>
                                    <p:animScale>
                                      <p:cBhvr>
                                        <p:cTn id="108" dur="166" decel="50000">
                                          <p:stCondLst>
                                            <p:cond delay="1668"/>
                                          </p:stCondLst>
                                        </p:cTn>
                                        <p:tgtEl>
                                          <p:spTgt spid="3">
                                            <p:txEl>
                                              <p:pRg st="5" end="5"/>
                                            </p:txEl>
                                          </p:spTgt>
                                        </p:tgtEl>
                                      </p:cBhvr>
                                      <p:to x="100000" y="100000"/>
                                    </p:animScale>
                                    <p:animScale>
                                      <p:cBhvr>
                                        <p:cTn id="109" dur="26">
                                          <p:stCondLst>
                                            <p:cond delay="1808"/>
                                          </p:stCondLst>
                                        </p:cTn>
                                        <p:tgtEl>
                                          <p:spTgt spid="3">
                                            <p:txEl>
                                              <p:pRg st="5" end="5"/>
                                            </p:txEl>
                                          </p:spTgt>
                                        </p:tgtEl>
                                      </p:cBhvr>
                                      <p:to x="100000" y="95000"/>
                                    </p:animScale>
                                    <p:animScale>
                                      <p:cBhvr>
                                        <p:cTn id="110" dur="166" decel="50000">
                                          <p:stCondLst>
                                            <p:cond delay="1834"/>
                                          </p:stCondLst>
                                        </p:cTn>
                                        <p:tgtEl>
                                          <p:spTgt spid="3">
                                            <p:txEl>
                                              <p:pRg st="5" end="5"/>
                                            </p:txEl>
                                          </p:spTgt>
                                        </p:tgtEl>
                                      </p:cBhvr>
                                      <p:to x="100000" y="100000"/>
                                    </p:animScale>
                                  </p:childTnLst>
                                </p:cTn>
                              </p:par>
                            </p:childTnLst>
                          </p:cTn>
                        </p:par>
                      </p:childTnLst>
                    </p:cTn>
                  </p:par>
                  <p:par>
                    <p:cTn id="111" fill="hold">
                      <p:stCondLst>
                        <p:cond delay="indefinite"/>
                      </p:stCondLst>
                      <p:childTnLst>
                        <p:par>
                          <p:cTn id="112" fill="hold">
                            <p:stCondLst>
                              <p:cond delay="0"/>
                            </p:stCondLst>
                            <p:childTnLst>
                              <p:par>
                                <p:cTn id="113" presetID="26" presetClass="entr" presetSubtype="0" fill="hold" nodeType="clickEffect">
                                  <p:stCondLst>
                                    <p:cond delay="0"/>
                                  </p:stCondLst>
                                  <p:childTnLst>
                                    <p:set>
                                      <p:cBhvr>
                                        <p:cTn id="114" dur="1" fill="hold">
                                          <p:stCondLst>
                                            <p:cond delay="0"/>
                                          </p:stCondLst>
                                        </p:cTn>
                                        <p:tgtEl>
                                          <p:spTgt spid="3">
                                            <p:txEl>
                                              <p:pRg st="6" end="6"/>
                                            </p:txEl>
                                          </p:spTgt>
                                        </p:tgtEl>
                                        <p:attrNameLst>
                                          <p:attrName>style.visibility</p:attrName>
                                        </p:attrNameLst>
                                      </p:cBhvr>
                                      <p:to>
                                        <p:strVal val="visible"/>
                                      </p:to>
                                    </p:set>
                                    <p:animEffect transition="in" filter="wipe(down)">
                                      <p:cBhvr>
                                        <p:cTn id="115" dur="580">
                                          <p:stCondLst>
                                            <p:cond delay="0"/>
                                          </p:stCondLst>
                                        </p:cTn>
                                        <p:tgtEl>
                                          <p:spTgt spid="3">
                                            <p:txEl>
                                              <p:pRg st="6" end="6"/>
                                            </p:txEl>
                                          </p:spTgt>
                                        </p:tgtEl>
                                      </p:cBhvr>
                                    </p:animEffect>
                                    <p:anim calcmode="lin" valueType="num">
                                      <p:cBhvr>
                                        <p:cTn id="116"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117"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118"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119"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120"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121" dur="26">
                                          <p:stCondLst>
                                            <p:cond delay="650"/>
                                          </p:stCondLst>
                                        </p:cTn>
                                        <p:tgtEl>
                                          <p:spTgt spid="3">
                                            <p:txEl>
                                              <p:pRg st="6" end="6"/>
                                            </p:txEl>
                                          </p:spTgt>
                                        </p:tgtEl>
                                      </p:cBhvr>
                                      <p:to x="100000" y="60000"/>
                                    </p:animScale>
                                    <p:animScale>
                                      <p:cBhvr>
                                        <p:cTn id="122" dur="166" decel="50000">
                                          <p:stCondLst>
                                            <p:cond delay="676"/>
                                          </p:stCondLst>
                                        </p:cTn>
                                        <p:tgtEl>
                                          <p:spTgt spid="3">
                                            <p:txEl>
                                              <p:pRg st="6" end="6"/>
                                            </p:txEl>
                                          </p:spTgt>
                                        </p:tgtEl>
                                      </p:cBhvr>
                                      <p:to x="100000" y="100000"/>
                                    </p:animScale>
                                    <p:animScale>
                                      <p:cBhvr>
                                        <p:cTn id="123" dur="26">
                                          <p:stCondLst>
                                            <p:cond delay="1312"/>
                                          </p:stCondLst>
                                        </p:cTn>
                                        <p:tgtEl>
                                          <p:spTgt spid="3">
                                            <p:txEl>
                                              <p:pRg st="6" end="6"/>
                                            </p:txEl>
                                          </p:spTgt>
                                        </p:tgtEl>
                                      </p:cBhvr>
                                      <p:to x="100000" y="80000"/>
                                    </p:animScale>
                                    <p:animScale>
                                      <p:cBhvr>
                                        <p:cTn id="124" dur="166" decel="50000">
                                          <p:stCondLst>
                                            <p:cond delay="1338"/>
                                          </p:stCondLst>
                                        </p:cTn>
                                        <p:tgtEl>
                                          <p:spTgt spid="3">
                                            <p:txEl>
                                              <p:pRg st="6" end="6"/>
                                            </p:txEl>
                                          </p:spTgt>
                                        </p:tgtEl>
                                      </p:cBhvr>
                                      <p:to x="100000" y="100000"/>
                                    </p:animScale>
                                    <p:animScale>
                                      <p:cBhvr>
                                        <p:cTn id="125" dur="26">
                                          <p:stCondLst>
                                            <p:cond delay="1642"/>
                                          </p:stCondLst>
                                        </p:cTn>
                                        <p:tgtEl>
                                          <p:spTgt spid="3">
                                            <p:txEl>
                                              <p:pRg st="6" end="6"/>
                                            </p:txEl>
                                          </p:spTgt>
                                        </p:tgtEl>
                                      </p:cBhvr>
                                      <p:to x="100000" y="90000"/>
                                    </p:animScale>
                                    <p:animScale>
                                      <p:cBhvr>
                                        <p:cTn id="126" dur="166" decel="50000">
                                          <p:stCondLst>
                                            <p:cond delay="1668"/>
                                          </p:stCondLst>
                                        </p:cTn>
                                        <p:tgtEl>
                                          <p:spTgt spid="3">
                                            <p:txEl>
                                              <p:pRg st="6" end="6"/>
                                            </p:txEl>
                                          </p:spTgt>
                                        </p:tgtEl>
                                      </p:cBhvr>
                                      <p:to x="100000" y="100000"/>
                                    </p:animScale>
                                    <p:animScale>
                                      <p:cBhvr>
                                        <p:cTn id="127" dur="26">
                                          <p:stCondLst>
                                            <p:cond delay="1808"/>
                                          </p:stCondLst>
                                        </p:cTn>
                                        <p:tgtEl>
                                          <p:spTgt spid="3">
                                            <p:txEl>
                                              <p:pRg st="6" end="6"/>
                                            </p:txEl>
                                          </p:spTgt>
                                        </p:tgtEl>
                                      </p:cBhvr>
                                      <p:to x="100000" y="95000"/>
                                    </p:animScale>
                                    <p:animScale>
                                      <p:cBhvr>
                                        <p:cTn id="128" dur="166" decel="50000">
                                          <p:stCondLst>
                                            <p:cond delay="1834"/>
                                          </p:stCondLst>
                                        </p:cTn>
                                        <p:tgtEl>
                                          <p:spTgt spid="3">
                                            <p:txEl>
                                              <p:pRg st="6" end="6"/>
                                            </p:txEl>
                                          </p:spTgt>
                                        </p:tgtEl>
                                      </p:cBhvr>
                                      <p:to x="100000" y="100000"/>
                                    </p:animScale>
                                  </p:childTnLst>
                                </p:cTn>
                              </p:par>
                            </p:childTnLst>
                          </p:cTn>
                        </p:par>
                      </p:childTnLst>
                    </p:cTn>
                  </p:par>
                  <p:par>
                    <p:cTn id="129" fill="hold">
                      <p:stCondLst>
                        <p:cond delay="indefinite"/>
                      </p:stCondLst>
                      <p:childTnLst>
                        <p:par>
                          <p:cTn id="130" fill="hold">
                            <p:stCondLst>
                              <p:cond delay="0"/>
                            </p:stCondLst>
                            <p:childTnLst>
                              <p:par>
                                <p:cTn id="131" presetID="26" presetClass="entr" presetSubtype="0" fill="hold" nodeType="clickEffect">
                                  <p:stCondLst>
                                    <p:cond delay="0"/>
                                  </p:stCondLst>
                                  <p:childTnLst>
                                    <p:set>
                                      <p:cBhvr>
                                        <p:cTn id="132" dur="1" fill="hold">
                                          <p:stCondLst>
                                            <p:cond delay="0"/>
                                          </p:stCondLst>
                                        </p:cTn>
                                        <p:tgtEl>
                                          <p:spTgt spid="3">
                                            <p:txEl>
                                              <p:pRg st="7" end="7"/>
                                            </p:txEl>
                                          </p:spTgt>
                                        </p:tgtEl>
                                        <p:attrNameLst>
                                          <p:attrName>style.visibility</p:attrName>
                                        </p:attrNameLst>
                                      </p:cBhvr>
                                      <p:to>
                                        <p:strVal val="visible"/>
                                      </p:to>
                                    </p:set>
                                    <p:animEffect transition="in" filter="wipe(down)">
                                      <p:cBhvr>
                                        <p:cTn id="133" dur="580">
                                          <p:stCondLst>
                                            <p:cond delay="0"/>
                                          </p:stCondLst>
                                        </p:cTn>
                                        <p:tgtEl>
                                          <p:spTgt spid="3">
                                            <p:txEl>
                                              <p:pRg st="7" end="7"/>
                                            </p:txEl>
                                          </p:spTgt>
                                        </p:tgtEl>
                                      </p:cBhvr>
                                    </p:animEffect>
                                    <p:anim calcmode="lin" valueType="num">
                                      <p:cBhvr>
                                        <p:cTn id="134"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135"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136"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137"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138"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139" dur="26">
                                          <p:stCondLst>
                                            <p:cond delay="650"/>
                                          </p:stCondLst>
                                        </p:cTn>
                                        <p:tgtEl>
                                          <p:spTgt spid="3">
                                            <p:txEl>
                                              <p:pRg st="7" end="7"/>
                                            </p:txEl>
                                          </p:spTgt>
                                        </p:tgtEl>
                                      </p:cBhvr>
                                      <p:to x="100000" y="60000"/>
                                    </p:animScale>
                                    <p:animScale>
                                      <p:cBhvr>
                                        <p:cTn id="140" dur="166" decel="50000">
                                          <p:stCondLst>
                                            <p:cond delay="676"/>
                                          </p:stCondLst>
                                        </p:cTn>
                                        <p:tgtEl>
                                          <p:spTgt spid="3">
                                            <p:txEl>
                                              <p:pRg st="7" end="7"/>
                                            </p:txEl>
                                          </p:spTgt>
                                        </p:tgtEl>
                                      </p:cBhvr>
                                      <p:to x="100000" y="100000"/>
                                    </p:animScale>
                                    <p:animScale>
                                      <p:cBhvr>
                                        <p:cTn id="141" dur="26">
                                          <p:stCondLst>
                                            <p:cond delay="1312"/>
                                          </p:stCondLst>
                                        </p:cTn>
                                        <p:tgtEl>
                                          <p:spTgt spid="3">
                                            <p:txEl>
                                              <p:pRg st="7" end="7"/>
                                            </p:txEl>
                                          </p:spTgt>
                                        </p:tgtEl>
                                      </p:cBhvr>
                                      <p:to x="100000" y="80000"/>
                                    </p:animScale>
                                    <p:animScale>
                                      <p:cBhvr>
                                        <p:cTn id="142" dur="166" decel="50000">
                                          <p:stCondLst>
                                            <p:cond delay="1338"/>
                                          </p:stCondLst>
                                        </p:cTn>
                                        <p:tgtEl>
                                          <p:spTgt spid="3">
                                            <p:txEl>
                                              <p:pRg st="7" end="7"/>
                                            </p:txEl>
                                          </p:spTgt>
                                        </p:tgtEl>
                                      </p:cBhvr>
                                      <p:to x="100000" y="100000"/>
                                    </p:animScale>
                                    <p:animScale>
                                      <p:cBhvr>
                                        <p:cTn id="143" dur="26">
                                          <p:stCondLst>
                                            <p:cond delay="1642"/>
                                          </p:stCondLst>
                                        </p:cTn>
                                        <p:tgtEl>
                                          <p:spTgt spid="3">
                                            <p:txEl>
                                              <p:pRg st="7" end="7"/>
                                            </p:txEl>
                                          </p:spTgt>
                                        </p:tgtEl>
                                      </p:cBhvr>
                                      <p:to x="100000" y="90000"/>
                                    </p:animScale>
                                    <p:animScale>
                                      <p:cBhvr>
                                        <p:cTn id="144" dur="166" decel="50000">
                                          <p:stCondLst>
                                            <p:cond delay="1668"/>
                                          </p:stCondLst>
                                        </p:cTn>
                                        <p:tgtEl>
                                          <p:spTgt spid="3">
                                            <p:txEl>
                                              <p:pRg st="7" end="7"/>
                                            </p:txEl>
                                          </p:spTgt>
                                        </p:tgtEl>
                                      </p:cBhvr>
                                      <p:to x="100000" y="100000"/>
                                    </p:animScale>
                                    <p:animScale>
                                      <p:cBhvr>
                                        <p:cTn id="145" dur="26">
                                          <p:stCondLst>
                                            <p:cond delay="1808"/>
                                          </p:stCondLst>
                                        </p:cTn>
                                        <p:tgtEl>
                                          <p:spTgt spid="3">
                                            <p:txEl>
                                              <p:pRg st="7" end="7"/>
                                            </p:txEl>
                                          </p:spTgt>
                                        </p:tgtEl>
                                      </p:cBhvr>
                                      <p:to x="100000" y="95000"/>
                                    </p:animScale>
                                    <p:animScale>
                                      <p:cBhvr>
                                        <p:cTn id="146" dur="166" decel="50000">
                                          <p:stCondLst>
                                            <p:cond delay="1834"/>
                                          </p:stCondLst>
                                        </p:cTn>
                                        <p:tgtEl>
                                          <p:spTgt spid="3">
                                            <p:txEl>
                                              <p:pRg st="7" end="7"/>
                                            </p:txEl>
                                          </p:spTgt>
                                        </p:tgtEl>
                                      </p:cBhvr>
                                      <p:to x="100000" y="100000"/>
                                    </p:animScale>
                                  </p:childTnLst>
                                </p:cTn>
                              </p:par>
                            </p:childTnLst>
                          </p:cTn>
                        </p:par>
                      </p:childTnLst>
                    </p:cTn>
                  </p:par>
                  <p:par>
                    <p:cTn id="147" fill="hold">
                      <p:stCondLst>
                        <p:cond delay="indefinite"/>
                      </p:stCondLst>
                      <p:childTnLst>
                        <p:par>
                          <p:cTn id="148" fill="hold">
                            <p:stCondLst>
                              <p:cond delay="0"/>
                            </p:stCondLst>
                            <p:childTnLst>
                              <p:par>
                                <p:cTn id="149" presetID="26" presetClass="entr" presetSubtype="0" fill="hold" nodeType="clickEffect">
                                  <p:stCondLst>
                                    <p:cond delay="0"/>
                                  </p:stCondLst>
                                  <p:childTnLst>
                                    <p:set>
                                      <p:cBhvr>
                                        <p:cTn id="150" dur="1" fill="hold">
                                          <p:stCondLst>
                                            <p:cond delay="0"/>
                                          </p:stCondLst>
                                        </p:cTn>
                                        <p:tgtEl>
                                          <p:spTgt spid="3">
                                            <p:txEl>
                                              <p:pRg st="8" end="8"/>
                                            </p:txEl>
                                          </p:spTgt>
                                        </p:tgtEl>
                                        <p:attrNameLst>
                                          <p:attrName>style.visibility</p:attrName>
                                        </p:attrNameLst>
                                      </p:cBhvr>
                                      <p:to>
                                        <p:strVal val="visible"/>
                                      </p:to>
                                    </p:set>
                                    <p:animEffect transition="in" filter="wipe(down)">
                                      <p:cBhvr>
                                        <p:cTn id="151" dur="580">
                                          <p:stCondLst>
                                            <p:cond delay="0"/>
                                          </p:stCondLst>
                                        </p:cTn>
                                        <p:tgtEl>
                                          <p:spTgt spid="3">
                                            <p:txEl>
                                              <p:pRg st="8" end="8"/>
                                            </p:txEl>
                                          </p:spTgt>
                                        </p:tgtEl>
                                      </p:cBhvr>
                                    </p:animEffect>
                                    <p:anim calcmode="lin" valueType="num">
                                      <p:cBhvr>
                                        <p:cTn id="152" dur="1822" tmFilter="0,0; 0.14,0.36; 0.43,0.73; 0.71,0.91; 1.0,1.0">
                                          <p:stCondLst>
                                            <p:cond delay="0"/>
                                          </p:stCondLst>
                                        </p:cTn>
                                        <p:tgtEl>
                                          <p:spTgt spid="3">
                                            <p:txEl>
                                              <p:pRg st="8" end="8"/>
                                            </p:txEl>
                                          </p:spTgt>
                                        </p:tgtEl>
                                        <p:attrNameLst>
                                          <p:attrName>ppt_x</p:attrName>
                                        </p:attrNameLst>
                                      </p:cBhvr>
                                      <p:tavLst>
                                        <p:tav tm="0">
                                          <p:val>
                                            <p:strVal val="#ppt_x-0.25"/>
                                          </p:val>
                                        </p:tav>
                                        <p:tav tm="100000">
                                          <p:val>
                                            <p:strVal val="#ppt_x"/>
                                          </p:val>
                                        </p:tav>
                                      </p:tavLst>
                                    </p:anim>
                                    <p:anim calcmode="lin" valueType="num">
                                      <p:cBhvr>
                                        <p:cTn id="153" dur="664" tmFilter="0.0,0.0; 0.25,0.07; 0.50,0.2; 0.75,0.467; 1.0,1.0">
                                          <p:stCondLst>
                                            <p:cond delay="0"/>
                                          </p:stCondLst>
                                        </p:cTn>
                                        <p:tgtEl>
                                          <p:spTgt spid="3">
                                            <p:txEl>
                                              <p:pRg st="8" end="8"/>
                                            </p:txEl>
                                          </p:spTgt>
                                        </p:tgtEl>
                                        <p:attrNameLst>
                                          <p:attrName>ppt_y</p:attrName>
                                        </p:attrNameLst>
                                      </p:cBhvr>
                                      <p:tavLst>
                                        <p:tav tm="0" fmla="#ppt_y-sin(pi*$)/3">
                                          <p:val>
                                            <p:fltVal val="0.5"/>
                                          </p:val>
                                        </p:tav>
                                        <p:tav tm="100000">
                                          <p:val>
                                            <p:fltVal val="1"/>
                                          </p:val>
                                        </p:tav>
                                      </p:tavLst>
                                    </p:anim>
                                    <p:anim calcmode="lin" valueType="num">
                                      <p:cBhvr>
                                        <p:cTn id="154" dur="664" tmFilter="0, 0; 0.125,0.2665; 0.25,0.4; 0.375,0.465; 0.5,0.5;  0.625,0.535; 0.75,0.6; 0.875,0.7335; 1,1">
                                          <p:stCondLst>
                                            <p:cond delay="664"/>
                                          </p:stCondLst>
                                        </p:cTn>
                                        <p:tgtEl>
                                          <p:spTgt spid="3">
                                            <p:txEl>
                                              <p:pRg st="8" end="8"/>
                                            </p:txEl>
                                          </p:spTgt>
                                        </p:tgtEl>
                                        <p:attrNameLst>
                                          <p:attrName>ppt_y</p:attrName>
                                        </p:attrNameLst>
                                      </p:cBhvr>
                                      <p:tavLst>
                                        <p:tav tm="0" fmla="#ppt_y-sin(pi*$)/9">
                                          <p:val>
                                            <p:fltVal val="0"/>
                                          </p:val>
                                        </p:tav>
                                        <p:tav tm="100000">
                                          <p:val>
                                            <p:fltVal val="1"/>
                                          </p:val>
                                        </p:tav>
                                      </p:tavLst>
                                    </p:anim>
                                    <p:anim calcmode="lin" valueType="num">
                                      <p:cBhvr>
                                        <p:cTn id="155" dur="332" tmFilter="0, 0; 0.125,0.2665; 0.25,0.4; 0.375,0.465; 0.5,0.5;  0.625,0.535; 0.75,0.6; 0.875,0.7335; 1,1">
                                          <p:stCondLst>
                                            <p:cond delay="1324"/>
                                          </p:stCondLst>
                                        </p:cTn>
                                        <p:tgtEl>
                                          <p:spTgt spid="3">
                                            <p:txEl>
                                              <p:pRg st="8" end="8"/>
                                            </p:txEl>
                                          </p:spTgt>
                                        </p:tgtEl>
                                        <p:attrNameLst>
                                          <p:attrName>ppt_y</p:attrName>
                                        </p:attrNameLst>
                                      </p:cBhvr>
                                      <p:tavLst>
                                        <p:tav tm="0" fmla="#ppt_y-sin(pi*$)/27">
                                          <p:val>
                                            <p:fltVal val="0"/>
                                          </p:val>
                                        </p:tav>
                                        <p:tav tm="100000">
                                          <p:val>
                                            <p:fltVal val="1"/>
                                          </p:val>
                                        </p:tav>
                                      </p:tavLst>
                                    </p:anim>
                                    <p:anim calcmode="lin" valueType="num">
                                      <p:cBhvr>
                                        <p:cTn id="156" dur="164" tmFilter="0, 0; 0.125,0.2665; 0.25,0.4; 0.375,0.465; 0.5,0.5;  0.625,0.535; 0.75,0.6; 0.875,0.7335; 1,1">
                                          <p:stCondLst>
                                            <p:cond delay="1656"/>
                                          </p:stCondLst>
                                        </p:cTn>
                                        <p:tgtEl>
                                          <p:spTgt spid="3">
                                            <p:txEl>
                                              <p:pRg st="8" end="8"/>
                                            </p:txEl>
                                          </p:spTgt>
                                        </p:tgtEl>
                                        <p:attrNameLst>
                                          <p:attrName>ppt_y</p:attrName>
                                        </p:attrNameLst>
                                      </p:cBhvr>
                                      <p:tavLst>
                                        <p:tav tm="0" fmla="#ppt_y-sin(pi*$)/81">
                                          <p:val>
                                            <p:fltVal val="0"/>
                                          </p:val>
                                        </p:tav>
                                        <p:tav tm="100000">
                                          <p:val>
                                            <p:fltVal val="1"/>
                                          </p:val>
                                        </p:tav>
                                      </p:tavLst>
                                    </p:anim>
                                    <p:animScale>
                                      <p:cBhvr>
                                        <p:cTn id="157" dur="26">
                                          <p:stCondLst>
                                            <p:cond delay="650"/>
                                          </p:stCondLst>
                                        </p:cTn>
                                        <p:tgtEl>
                                          <p:spTgt spid="3">
                                            <p:txEl>
                                              <p:pRg st="8" end="8"/>
                                            </p:txEl>
                                          </p:spTgt>
                                        </p:tgtEl>
                                      </p:cBhvr>
                                      <p:to x="100000" y="60000"/>
                                    </p:animScale>
                                    <p:animScale>
                                      <p:cBhvr>
                                        <p:cTn id="158" dur="166" decel="50000">
                                          <p:stCondLst>
                                            <p:cond delay="676"/>
                                          </p:stCondLst>
                                        </p:cTn>
                                        <p:tgtEl>
                                          <p:spTgt spid="3">
                                            <p:txEl>
                                              <p:pRg st="8" end="8"/>
                                            </p:txEl>
                                          </p:spTgt>
                                        </p:tgtEl>
                                      </p:cBhvr>
                                      <p:to x="100000" y="100000"/>
                                    </p:animScale>
                                    <p:animScale>
                                      <p:cBhvr>
                                        <p:cTn id="159" dur="26">
                                          <p:stCondLst>
                                            <p:cond delay="1312"/>
                                          </p:stCondLst>
                                        </p:cTn>
                                        <p:tgtEl>
                                          <p:spTgt spid="3">
                                            <p:txEl>
                                              <p:pRg st="8" end="8"/>
                                            </p:txEl>
                                          </p:spTgt>
                                        </p:tgtEl>
                                      </p:cBhvr>
                                      <p:to x="100000" y="80000"/>
                                    </p:animScale>
                                    <p:animScale>
                                      <p:cBhvr>
                                        <p:cTn id="160" dur="166" decel="50000">
                                          <p:stCondLst>
                                            <p:cond delay="1338"/>
                                          </p:stCondLst>
                                        </p:cTn>
                                        <p:tgtEl>
                                          <p:spTgt spid="3">
                                            <p:txEl>
                                              <p:pRg st="8" end="8"/>
                                            </p:txEl>
                                          </p:spTgt>
                                        </p:tgtEl>
                                      </p:cBhvr>
                                      <p:to x="100000" y="100000"/>
                                    </p:animScale>
                                    <p:animScale>
                                      <p:cBhvr>
                                        <p:cTn id="161" dur="26">
                                          <p:stCondLst>
                                            <p:cond delay="1642"/>
                                          </p:stCondLst>
                                        </p:cTn>
                                        <p:tgtEl>
                                          <p:spTgt spid="3">
                                            <p:txEl>
                                              <p:pRg st="8" end="8"/>
                                            </p:txEl>
                                          </p:spTgt>
                                        </p:tgtEl>
                                      </p:cBhvr>
                                      <p:to x="100000" y="90000"/>
                                    </p:animScale>
                                    <p:animScale>
                                      <p:cBhvr>
                                        <p:cTn id="162" dur="166" decel="50000">
                                          <p:stCondLst>
                                            <p:cond delay="1668"/>
                                          </p:stCondLst>
                                        </p:cTn>
                                        <p:tgtEl>
                                          <p:spTgt spid="3">
                                            <p:txEl>
                                              <p:pRg st="8" end="8"/>
                                            </p:txEl>
                                          </p:spTgt>
                                        </p:tgtEl>
                                      </p:cBhvr>
                                      <p:to x="100000" y="100000"/>
                                    </p:animScale>
                                    <p:animScale>
                                      <p:cBhvr>
                                        <p:cTn id="163" dur="26">
                                          <p:stCondLst>
                                            <p:cond delay="1808"/>
                                          </p:stCondLst>
                                        </p:cTn>
                                        <p:tgtEl>
                                          <p:spTgt spid="3">
                                            <p:txEl>
                                              <p:pRg st="8" end="8"/>
                                            </p:txEl>
                                          </p:spTgt>
                                        </p:tgtEl>
                                      </p:cBhvr>
                                      <p:to x="100000" y="95000"/>
                                    </p:animScale>
                                    <p:animScale>
                                      <p:cBhvr>
                                        <p:cTn id="164" dur="166" decel="50000">
                                          <p:stCondLst>
                                            <p:cond delay="1834"/>
                                          </p:stCondLst>
                                        </p:cTn>
                                        <p:tgtEl>
                                          <p:spTgt spid="3">
                                            <p:txEl>
                                              <p:pRg st="8" end="8"/>
                                            </p:txEl>
                                          </p:spTgt>
                                        </p:tgtEl>
                                      </p:cBhvr>
                                      <p:to x="100000" y="100000"/>
                                    </p:animScale>
                                  </p:childTnLst>
                                </p:cTn>
                              </p:par>
                            </p:childTnLst>
                          </p:cTn>
                        </p:par>
                      </p:childTnLst>
                    </p:cTn>
                  </p:par>
                  <p:par>
                    <p:cTn id="165" fill="hold">
                      <p:stCondLst>
                        <p:cond delay="indefinite"/>
                      </p:stCondLst>
                      <p:childTnLst>
                        <p:par>
                          <p:cTn id="166" fill="hold">
                            <p:stCondLst>
                              <p:cond delay="0"/>
                            </p:stCondLst>
                            <p:childTnLst>
                              <p:par>
                                <p:cTn id="167" presetID="26" presetClass="entr" presetSubtype="0" fill="hold" nodeType="clickEffect">
                                  <p:stCondLst>
                                    <p:cond delay="0"/>
                                  </p:stCondLst>
                                  <p:childTnLst>
                                    <p:set>
                                      <p:cBhvr>
                                        <p:cTn id="168" dur="1" fill="hold">
                                          <p:stCondLst>
                                            <p:cond delay="0"/>
                                          </p:stCondLst>
                                        </p:cTn>
                                        <p:tgtEl>
                                          <p:spTgt spid="3">
                                            <p:txEl>
                                              <p:pRg st="9" end="9"/>
                                            </p:txEl>
                                          </p:spTgt>
                                        </p:tgtEl>
                                        <p:attrNameLst>
                                          <p:attrName>style.visibility</p:attrName>
                                        </p:attrNameLst>
                                      </p:cBhvr>
                                      <p:to>
                                        <p:strVal val="visible"/>
                                      </p:to>
                                    </p:set>
                                    <p:animEffect transition="in" filter="wipe(down)">
                                      <p:cBhvr>
                                        <p:cTn id="169" dur="580">
                                          <p:stCondLst>
                                            <p:cond delay="0"/>
                                          </p:stCondLst>
                                        </p:cTn>
                                        <p:tgtEl>
                                          <p:spTgt spid="3">
                                            <p:txEl>
                                              <p:pRg st="9" end="9"/>
                                            </p:txEl>
                                          </p:spTgt>
                                        </p:tgtEl>
                                      </p:cBhvr>
                                    </p:animEffect>
                                    <p:anim calcmode="lin" valueType="num">
                                      <p:cBhvr>
                                        <p:cTn id="170" dur="1822" tmFilter="0,0; 0.14,0.36; 0.43,0.73; 0.71,0.91; 1.0,1.0">
                                          <p:stCondLst>
                                            <p:cond delay="0"/>
                                          </p:stCondLst>
                                        </p:cTn>
                                        <p:tgtEl>
                                          <p:spTgt spid="3">
                                            <p:txEl>
                                              <p:pRg st="9" end="9"/>
                                            </p:txEl>
                                          </p:spTgt>
                                        </p:tgtEl>
                                        <p:attrNameLst>
                                          <p:attrName>ppt_x</p:attrName>
                                        </p:attrNameLst>
                                      </p:cBhvr>
                                      <p:tavLst>
                                        <p:tav tm="0">
                                          <p:val>
                                            <p:strVal val="#ppt_x-0.25"/>
                                          </p:val>
                                        </p:tav>
                                        <p:tav tm="100000">
                                          <p:val>
                                            <p:strVal val="#ppt_x"/>
                                          </p:val>
                                        </p:tav>
                                      </p:tavLst>
                                    </p:anim>
                                    <p:anim calcmode="lin" valueType="num">
                                      <p:cBhvr>
                                        <p:cTn id="171" dur="664" tmFilter="0.0,0.0; 0.25,0.07; 0.50,0.2; 0.75,0.467; 1.0,1.0">
                                          <p:stCondLst>
                                            <p:cond delay="0"/>
                                          </p:stCondLst>
                                        </p:cTn>
                                        <p:tgtEl>
                                          <p:spTgt spid="3">
                                            <p:txEl>
                                              <p:pRg st="9" end="9"/>
                                            </p:txEl>
                                          </p:spTgt>
                                        </p:tgtEl>
                                        <p:attrNameLst>
                                          <p:attrName>ppt_y</p:attrName>
                                        </p:attrNameLst>
                                      </p:cBhvr>
                                      <p:tavLst>
                                        <p:tav tm="0" fmla="#ppt_y-sin(pi*$)/3">
                                          <p:val>
                                            <p:fltVal val="0.5"/>
                                          </p:val>
                                        </p:tav>
                                        <p:tav tm="100000">
                                          <p:val>
                                            <p:fltVal val="1"/>
                                          </p:val>
                                        </p:tav>
                                      </p:tavLst>
                                    </p:anim>
                                    <p:anim calcmode="lin" valueType="num">
                                      <p:cBhvr>
                                        <p:cTn id="172" dur="664" tmFilter="0, 0; 0.125,0.2665; 0.25,0.4; 0.375,0.465; 0.5,0.5;  0.625,0.535; 0.75,0.6; 0.875,0.7335; 1,1">
                                          <p:stCondLst>
                                            <p:cond delay="664"/>
                                          </p:stCondLst>
                                        </p:cTn>
                                        <p:tgtEl>
                                          <p:spTgt spid="3">
                                            <p:txEl>
                                              <p:pRg st="9" end="9"/>
                                            </p:txEl>
                                          </p:spTgt>
                                        </p:tgtEl>
                                        <p:attrNameLst>
                                          <p:attrName>ppt_y</p:attrName>
                                        </p:attrNameLst>
                                      </p:cBhvr>
                                      <p:tavLst>
                                        <p:tav tm="0" fmla="#ppt_y-sin(pi*$)/9">
                                          <p:val>
                                            <p:fltVal val="0"/>
                                          </p:val>
                                        </p:tav>
                                        <p:tav tm="100000">
                                          <p:val>
                                            <p:fltVal val="1"/>
                                          </p:val>
                                        </p:tav>
                                      </p:tavLst>
                                    </p:anim>
                                    <p:anim calcmode="lin" valueType="num">
                                      <p:cBhvr>
                                        <p:cTn id="173" dur="332" tmFilter="0, 0; 0.125,0.2665; 0.25,0.4; 0.375,0.465; 0.5,0.5;  0.625,0.535; 0.75,0.6; 0.875,0.7335; 1,1">
                                          <p:stCondLst>
                                            <p:cond delay="1324"/>
                                          </p:stCondLst>
                                        </p:cTn>
                                        <p:tgtEl>
                                          <p:spTgt spid="3">
                                            <p:txEl>
                                              <p:pRg st="9" end="9"/>
                                            </p:txEl>
                                          </p:spTgt>
                                        </p:tgtEl>
                                        <p:attrNameLst>
                                          <p:attrName>ppt_y</p:attrName>
                                        </p:attrNameLst>
                                      </p:cBhvr>
                                      <p:tavLst>
                                        <p:tav tm="0" fmla="#ppt_y-sin(pi*$)/27">
                                          <p:val>
                                            <p:fltVal val="0"/>
                                          </p:val>
                                        </p:tav>
                                        <p:tav tm="100000">
                                          <p:val>
                                            <p:fltVal val="1"/>
                                          </p:val>
                                        </p:tav>
                                      </p:tavLst>
                                    </p:anim>
                                    <p:anim calcmode="lin" valueType="num">
                                      <p:cBhvr>
                                        <p:cTn id="174" dur="164" tmFilter="0, 0; 0.125,0.2665; 0.25,0.4; 0.375,0.465; 0.5,0.5;  0.625,0.535; 0.75,0.6; 0.875,0.7335; 1,1">
                                          <p:stCondLst>
                                            <p:cond delay="1656"/>
                                          </p:stCondLst>
                                        </p:cTn>
                                        <p:tgtEl>
                                          <p:spTgt spid="3">
                                            <p:txEl>
                                              <p:pRg st="9" end="9"/>
                                            </p:txEl>
                                          </p:spTgt>
                                        </p:tgtEl>
                                        <p:attrNameLst>
                                          <p:attrName>ppt_y</p:attrName>
                                        </p:attrNameLst>
                                      </p:cBhvr>
                                      <p:tavLst>
                                        <p:tav tm="0" fmla="#ppt_y-sin(pi*$)/81">
                                          <p:val>
                                            <p:fltVal val="0"/>
                                          </p:val>
                                        </p:tav>
                                        <p:tav tm="100000">
                                          <p:val>
                                            <p:fltVal val="1"/>
                                          </p:val>
                                        </p:tav>
                                      </p:tavLst>
                                    </p:anim>
                                    <p:animScale>
                                      <p:cBhvr>
                                        <p:cTn id="175" dur="26">
                                          <p:stCondLst>
                                            <p:cond delay="650"/>
                                          </p:stCondLst>
                                        </p:cTn>
                                        <p:tgtEl>
                                          <p:spTgt spid="3">
                                            <p:txEl>
                                              <p:pRg st="9" end="9"/>
                                            </p:txEl>
                                          </p:spTgt>
                                        </p:tgtEl>
                                      </p:cBhvr>
                                      <p:to x="100000" y="60000"/>
                                    </p:animScale>
                                    <p:animScale>
                                      <p:cBhvr>
                                        <p:cTn id="176" dur="166" decel="50000">
                                          <p:stCondLst>
                                            <p:cond delay="676"/>
                                          </p:stCondLst>
                                        </p:cTn>
                                        <p:tgtEl>
                                          <p:spTgt spid="3">
                                            <p:txEl>
                                              <p:pRg st="9" end="9"/>
                                            </p:txEl>
                                          </p:spTgt>
                                        </p:tgtEl>
                                      </p:cBhvr>
                                      <p:to x="100000" y="100000"/>
                                    </p:animScale>
                                    <p:animScale>
                                      <p:cBhvr>
                                        <p:cTn id="177" dur="26">
                                          <p:stCondLst>
                                            <p:cond delay="1312"/>
                                          </p:stCondLst>
                                        </p:cTn>
                                        <p:tgtEl>
                                          <p:spTgt spid="3">
                                            <p:txEl>
                                              <p:pRg st="9" end="9"/>
                                            </p:txEl>
                                          </p:spTgt>
                                        </p:tgtEl>
                                      </p:cBhvr>
                                      <p:to x="100000" y="80000"/>
                                    </p:animScale>
                                    <p:animScale>
                                      <p:cBhvr>
                                        <p:cTn id="178" dur="166" decel="50000">
                                          <p:stCondLst>
                                            <p:cond delay="1338"/>
                                          </p:stCondLst>
                                        </p:cTn>
                                        <p:tgtEl>
                                          <p:spTgt spid="3">
                                            <p:txEl>
                                              <p:pRg st="9" end="9"/>
                                            </p:txEl>
                                          </p:spTgt>
                                        </p:tgtEl>
                                      </p:cBhvr>
                                      <p:to x="100000" y="100000"/>
                                    </p:animScale>
                                    <p:animScale>
                                      <p:cBhvr>
                                        <p:cTn id="179" dur="26">
                                          <p:stCondLst>
                                            <p:cond delay="1642"/>
                                          </p:stCondLst>
                                        </p:cTn>
                                        <p:tgtEl>
                                          <p:spTgt spid="3">
                                            <p:txEl>
                                              <p:pRg st="9" end="9"/>
                                            </p:txEl>
                                          </p:spTgt>
                                        </p:tgtEl>
                                      </p:cBhvr>
                                      <p:to x="100000" y="90000"/>
                                    </p:animScale>
                                    <p:animScale>
                                      <p:cBhvr>
                                        <p:cTn id="180" dur="166" decel="50000">
                                          <p:stCondLst>
                                            <p:cond delay="1668"/>
                                          </p:stCondLst>
                                        </p:cTn>
                                        <p:tgtEl>
                                          <p:spTgt spid="3">
                                            <p:txEl>
                                              <p:pRg st="9" end="9"/>
                                            </p:txEl>
                                          </p:spTgt>
                                        </p:tgtEl>
                                      </p:cBhvr>
                                      <p:to x="100000" y="100000"/>
                                    </p:animScale>
                                    <p:animScale>
                                      <p:cBhvr>
                                        <p:cTn id="181" dur="26">
                                          <p:stCondLst>
                                            <p:cond delay="1808"/>
                                          </p:stCondLst>
                                        </p:cTn>
                                        <p:tgtEl>
                                          <p:spTgt spid="3">
                                            <p:txEl>
                                              <p:pRg st="9" end="9"/>
                                            </p:txEl>
                                          </p:spTgt>
                                        </p:tgtEl>
                                      </p:cBhvr>
                                      <p:to x="100000" y="95000"/>
                                    </p:animScale>
                                    <p:animScale>
                                      <p:cBhvr>
                                        <p:cTn id="182" dur="166" decel="50000">
                                          <p:stCondLst>
                                            <p:cond delay="1834"/>
                                          </p:stCondLst>
                                        </p:cTn>
                                        <p:tgtEl>
                                          <p:spTgt spid="3">
                                            <p:txEl>
                                              <p:pRg st="9" end="9"/>
                                            </p:txEl>
                                          </p:spTgt>
                                        </p:tgtEl>
                                      </p:cBhvr>
                                      <p:to x="100000" y="100000"/>
                                    </p:animScale>
                                  </p:childTnLst>
                                </p:cTn>
                              </p:par>
                            </p:childTnLst>
                          </p:cTn>
                        </p:par>
                      </p:childTnLst>
                    </p:cTn>
                  </p:par>
                  <p:par>
                    <p:cTn id="183" fill="hold">
                      <p:stCondLst>
                        <p:cond delay="indefinite"/>
                      </p:stCondLst>
                      <p:childTnLst>
                        <p:par>
                          <p:cTn id="184" fill="hold">
                            <p:stCondLst>
                              <p:cond delay="0"/>
                            </p:stCondLst>
                            <p:childTnLst>
                              <p:par>
                                <p:cTn id="185" presetID="26" presetClass="entr" presetSubtype="0" fill="hold" nodeType="clickEffect">
                                  <p:stCondLst>
                                    <p:cond delay="0"/>
                                  </p:stCondLst>
                                  <p:childTnLst>
                                    <p:set>
                                      <p:cBhvr>
                                        <p:cTn id="186" dur="1" fill="hold">
                                          <p:stCondLst>
                                            <p:cond delay="0"/>
                                          </p:stCondLst>
                                        </p:cTn>
                                        <p:tgtEl>
                                          <p:spTgt spid="3">
                                            <p:txEl>
                                              <p:pRg st="10" end="10"/>
                                            </p:txEl>
                                          </p:spTgt>
                                        </p:tgtEl>
                                        <p:attrNameLst>
                                          <p:attrName>style.visibility</p:attrName>
                                        </p:attrNameLst>
                                      </p:cBhvr>
                                      <p:to>
                                        <p:strVal val="visible"/>
                                      </p:to>
                                    </p:set>
                                    <p:animEffect transition="in" filter="wipe(down)">
                                      <p:cBhvr>
                                        <p:cTn id="187" dur="580">
                                          <p:stCondLst>
                                            <p:cond delay="0"/>
                                          </p:stCondLst>
                                        </p:cTn>
                                        <p:tgtEl>
                                          <p:spTgt spid="3">
                                            <p:txEl>
                                              <p:pRg st="10" end="10"/>
                                            </p:txEl>
                                          </p:spTgt>
                                        </p:tgtEl>
                                      </p:cBhvr>
                                    </p:animEffect>
                                    <p:anim calcmode="lin" valueType="num">
                                      <p:cBhvr>
                                        <p:cTn id="188" dur="1822" tmFilter="0,0; 0.14,0.36; 0.43,0.73; 0.71,0.91; 1.0,1.0">
                                          <p:stCondLst>
                                            <p:cond delay="0"/>
                                          </p:stCondLst>
                                        </p:cTn>
                                        <p:tgtEl>
                                          <p:spTgt spid="3">
                                            <p:txEl>
                                              <p:pRg st="10" end="10"/>
                                            </p:txEl>
                                          </p:spTgt>
                                        </p:tgtEl>
                                        <p:attrNameLst>
                                          <p:attrName>ppt_x</p:attrName>
                                        </p:attrNameLst>
                                      </p:cBhvr>
                                      <p:tavLst>
                                        <p:tav tm="0">
                                          <p:val>
                                            <p:strVal val="#ppt_x-0.25"/>
                                          </p:val>
                                        </p:tav>
                                        <p:tav tm="100000">
                                          <p:val>
                                            <p:strVal val="#ppt_x"/>
                                          </p:val>
                                        </p:tav>
                                      </p:tavLst>
                                    </p:anim>
                                    <p:anim calcmode="lin" valueType="num">
                                      <p:cBhvr>
                                        <p:cTn id="189" dur="664" tmFilter="0.0,0.0; 0.25,0.07; 0.50,0.2; 0.75,0.467; 1.0,1.0">
                                          <p:stCondLst>
                                            <p:cond delay="0"/>
                                          </p:stCondLst>
                                        </p:cTn>
                                        <p:tgtEl>
                                          <p:spTgt spid="3">
                                            <p:txEl>
                                              <p:pRg st="10" end="10"/>
                                            </p:txEl>
                                          </p:spTgt>
                                        </p:tgtEl>
                                        <p:attrNameLst>
                                          <p:attrName>ppt_y</p:attrName>
                                        </p:attrNameLst>
                                      </p:cBhvr>
                                      <p:tavLst>
                                        <p:tav tm="0" fmla="#ppt_y-sin(pi*$)/3">
                                          <p:val>
                                            <p:fltVal val="0.5"/>
                                          </p:val>
                                        </p:tav>
                                        <p:tav tm="100000">
                                          <p:val>
                                            <p:fltVal val="1"/>
                                          </p:val>
                                        </p:tav>
                                      </p:tavLst>
                                    </p:anim>
                                    <p:anim calcmode="lin" valueType="num">
                                      <p:cBhvr>
                                        <p:cTn id="190" dur="664" tmFilter="0, 0; 0.125,0.2665; 0.25,0.4; 0.375,0.465; 0.5,0.5;  0.625,0.535; 0.75,0.6; 0.875,0.7335; 1,1">
                                          <p:stCondLst>
                                            <p:cond delay="664"/>
                                          </p:stCondLst>
                                        </p:cTn>
                                        <p:tgtEl>
                                          <p:spTgt spid="3">
                                            <p:txEl>
                                              <p:pRg st="10" end="10"/>
                                            </p:txEl>
                                          </p:spTgt>
                                        </p:tgtEl>
                                        <p:attrNameLst>
                                          <p:attrName>ppt_y</p:attrName>
                                        </p:attrNameLst>
                                      </p:cBhvr>
                                      <p:tavLst>
                                        <p:tav tm="0" fmla="#ppt_y-sin(pi*$)/9">
                                          <p:val>
                                            <p:fltVal val="0"/>
                                          </p:val>
                                        </p:tav>
                                        <p:tav tm="100000">
                                          <p:val>
                                            <p:fltVal val="1"/>
                                          </p:val>
                                        </p:tav>
                                      </p:tavLst>
                                    </p:anim>
                                    <p:anim calcmode="lin" valueType="num">
                                      <p:cBhvr>
                                        <p:cTn id="191" dur="332" tmFilter="0, 0; 0.125,0.2665; 0.25,0.4; 0.375,0.465; 0.5,0.5;  0.625,0.535; 0.75,0.6; 0.875,0.7335; 1,1">
                                          <p:stCondLst>
                                            <p:cond delay="1324"/>
                                          </p:stCondLst>
                                        </p:cTn>
                                        <p:tgtEl>
                                          <p:spTgt spid="3">
                                            <p:txEl>
                                              <p:pRg st="10" end="10"/>
                                            </p:txEl>
                                          </p:spTgt>
                                        </p:tgtEl>
                                        <p:attrNameLst>
                                          <p:attrName>ppt_y</p:attrName>
                                        </p:attrNameLst>
                                      </p:cBhvr>
                                      <p:tavLst>
                                        <p:tav tm="0" fmla="#ppt_y-sin(pi*$)/27">
                                          <p:val>
                                            <p:fltVal val="0"/>
                                          </p:val>
                                        </p:tav>
                                        <p:tav tm="100000">
                                          <p:val>
                                            <p:fltVal val="1"/>
                                          </p:val>
                                        </p:tav>
                                      </p:tavLst>
                                    </p:anim>
                                    <p:anim calcmode="lin" valueType="num">
                                      <p:cBhvr>
                                        <p:cTn id="192" dur="164" tmFilter="0, 0; 0.125,0.2665; 0.25,0.4; 0.375,0.465; 0.5,0.5;  0.625,0.535; 0.75,0.6; 0.875,0.7335; 1,1">
                                          <p:stCondLst>
                                            <p:cond delay="1656"/>
                                          </p:stCondLst>
                                        </p:cTn>
                                        <p:tgtEl>
                                          <p:spTgt spid="3">
                                            <p:txEl>
                                              <p:pRg st="10" end="10"/>
                                            </p:txEl>
                                          </p:spTgt>
                                        </p:tgtEl>
                                        <p:attrNameLst>
                                          <p:attrName>ppt_y</p:attrName>
                                        </p:attrNameLst>
                                      </p:cBhvr>
                                      <p:tavLst>
                                        <p:tav tm="0" fmla="#ppt_y-sin(pi*$)/81">
                                          <p:val>
                                            <p:fltVal val="0"/>
                                          </p:val>
                                        </p:tav>
                                        <p:tav tm="100000">
                                          <p:val>
                                            <p:fltVal val="1"/>
                                          </p:val>
                                        </p:tav>
                                      </p:tavLst>
                                    </p:anim>
                                    <p:animScale>
                                      <p:cBhvr>
                                        <p:cTn id="193" dur="26">
                                          <p:stCondLst>
                                            <p:cond delay="650"/>
                                          </p:stCondLst>
                                        </p:cTn>
                                        <p:tgtEl>
                                          <p:spTgt spid="3">
                                            <p:txEl>
                                              <p:pRg st="10" end="10"/>
                                            </p:txEl>
                                          </p:spTgt>
                                        </p:tgtEl>
                                      </p:cBhvr>
                                      <p:to x="100000" y="60000"/>
                                    </p:animScale>
                                    <p:animScale>
                                      <p:cBhvr>
                                        <p:cTn id="194" dur="166" decel="50000">
                                          <p:stCondLst>
                                            <p:cond delay="676"/>
                                          </p:stCondLst>
                                        </p:cTn>
                                        <p:tgtEl>
                                          <p:spTgt spid="3">
                                            <p:txEl>
                                              <p:pRg st="10" end="10"/>
                                            </p:txEl>
                                          </p:spTgt>
                                        </p:tgtEl>
                                      </p:cBhvr>
                                      <p:to x="100000" y="100000"/>
                                    </p:animScale>
                                    <p:animScale>
                                      <p:cBhvr>
                                        <p:cTn id="195" dur="26">
                                          <p:stCondLst>
                                            <p:cond delay="1312"/>
                                          </p:stCondLst>
                                        </p:cTn>
                                        <p:tgtEl>
                                          <p:spTgt spid="3">
                                            <p:txEl>
                                              <p:pRg st="10" end="10"/>
                                            </p:txEl>
                                          </p:spTgt>
                                        </p:tgtEl>
                                      </p:cBhvr>
                                      <p:to x="100000" y="80000"/>
                                    </p:animScale>
                                    <p:animScale>
                                      <p:cBhvr>
                                        <p:cTn id="196" dur="166" decel="50000">
                                          <p:stCondLst>
                                            <p:cond delay="1338"/>
                                          </p:stCondLst>
                                        </p:cTn>
                                        <p:tgtEl>
                                          <p:spTgt spid="3">
                                            <p:txEl>
                                              <p:pRg st="10" end="10"/>
                                            </p:txEl>
                                          </p:spTgt>
                                        </p:tgtEl>
                                      </p:cBhvr>
                                      <p:to x="100000" y="100000"/>
                                    </p:animScale>
                                    <p:animScale>
                                      <p:cBhvr>
                                        <p:cTn id="197" dur="26">
                                          <p:stCondLst>
                                            <p:cond delay="1642"/>
                                          </p:stCondLst>
                                        </p:cTn>
                                        <p:tgtEl>
                                          <p:spTgt spid="3">
                                            <p:txEl>
                                              <p:pRg st="10" end="10"/>
                                            </p:txEl>
                                          </p:spTgt>
                                        </p:tgtEl>
                                      </p:cBhvr>
                                      <p:to x="100000" y="90000"/>
                                    </p:animScale>
                                    <p:animScale>
                                      <p:cBhvr>
                                        <p:cTn id="198" dur="166" decel="50000">
                                          <p:stCondLst>
                                            <p:cond delay="1668"/>
                                          </p:stCondLst>
                                        </p:cTn>
                                        <p:tgtEl>
                                          <p:spTgt spid="3">
                                            <p:txEl>
                                              <p:pRg st="10" end="10"/>
                                            </p:txEl>
                                          </p:spTgt>
                                        </p:tgtEl>
                                      </p:cBhvr>
                                      <p:to x="100000" y="100000"/>
                                    </p:animScale>
                                    <p:animScale>
                                      <p:cBhvr>
                                        <p:cTn id="199" dur="26">
                                          <p:stCondLst>
                                            <p:cond delay="1808"/>
                                          </p:stCondLst>
                                        </p:cTn>
                                        <p:tgtEl>
                                          <p:spTgt spid="3">
                                            <p:txEl>
                                              <p:pRg st="10" end="10"/>
                                            </p:txEl>
                                          </p:spTgt>
                                        </p:tgtEl>
                                      </p:cBhvr>
                                      <p:to x="100000" y="95000"/>
                                    </p:animScale>
                                    <p:animScale>
                                      <p:cBhvr>
                                        <p:cTn id="200" dur="166" decel="50000">
                                          <p:stCondLst>
                                            <p:cond delay="1834"/>
                                          </p:stCondLst>
                                        </p:cTn>
                                        <p:tgtEl>
                                          <p:spTgt spid="3">
                                            <p:txEl>
                                              <p:pRg st="10" end="10"/>
                                            </p:txEl>
                                          </p:spTgt>
                                        </p:tgtEl>
                                      </p:cBhvr>
                                      <p:to x="100000" y="100000"/>
                                    </p:animScale>
                                  </p:childTnLst>
                                </p:cTn>
                              </p:par>
                            </p:childTnLst>
                          </p:cTn>
                        </p:par>
                      </p:childTnLst>
                    </p:cTn>
                  </p:par>
                  <p:par>
                    <p:cTn id="201" fill="hold">
                      <p:stCondLst>
                        <p:cond delay="indefinite"/>
                      </p:stCondLst>
                      <p:childTnLst>
                        <p:par>
                          <p:cTn id="202" fill="hold">
                            <p:stCondLst>
                              <p:cond delay="0"/>
                            </p:stCondLst>
                            <p:childTnLst>
                              <p:par>
                                <p:cTn id="203" presetID="26" presetClass="entr" presetSubtype="0" fill="hold" nodeType="clickEffect">
                                  <p:stCondLst>
                                    <p:cond delay="0"/>
                                  </p:stCondLst>
                                  <p:childTnLst>
                                    <p:set>
                                      <p:cBhvr>
                                        <p:cTn id="204" dur="1" fill="hold">
                                          <p:stCondLst>
                                            <p:cond delay="0"/>
                                          </p:stCondLst>
                                        </p:cTn>
                                        <p:tgtEl>
                                          <p:spTgt spid="3">
                                            <p:txEl>
                                              <p:pRg st="11" end="11"/>
                                            </p:txEl>
                                          </p:spTgt>
                                        </p:tgtEl>
                                        <p:attrNameLst>
                                          <p:attrName>style.visibility</p:attrName>
                                        </p:attrNameLst>
                                      </p:cBhvr>
                                      <p:to>
                                        <p:strVal val="visible"/>
                                      </p:to>
                                    </p:set>
                                    <p:animEffect transition="in" filter="wipe(down)">
                                      <p:cBhvr>
                                        <p:cTn id="205" dur="580">
                                          <p:stCondLst>
                                            <p:cond delay="0"/>
                                          </p:stCondLst>
                                        </p:cTn>
                                        <p:tgtEl>
                                          <p:spTgt spid="3">
                                            <p:txEl>
                                              <p:pRg st="11" end="11"/>
                                            </p:txEl>
                                          </p:spTgt>
                                        </p:tgtEl>
                                      </p:cBhvr>
                                    </p:animEffect>
                                    <p:anim calcmode="lin" valueType="num">
                                      <p:cBhvr>
                                        <p:cTn id="206" dur="1822" tmFilter="0,0; 0.14,0.36; 0.43,0.73; 0.71,0.91; 1.0,1.0">
                                          <p:stCondLst>
                                            <p:cond delay="0"/>
                                          </p:stCondLst>
                                        </p:cTn>
                                        <p:tgtEl>
                                          <p:spTgt spid="3">
                                            <p:txEl>
                                              <p:pRg st="11" end="11"/>
                                            </p:txEl>
                                          </p:spTgt>
                                        </p:tgtEl>
                                        <p:attrNameLst>
                                          <p:attrName>ppt_x</p:attrName>
                                        </p:attrNameLst>
                                      </p:cBhvr>
                                      <p:tavLst>
                                        <p:tav tm="0">
                                          <p:val>
                                            <p:strVal val="#ppt_x-0.25"/>
                                          </p:val>
                                        </p:tav>
                                        <p:tav tm="100000">
                                          <p:val>
                                            <p:strVal val="#ppt_x"/>
                                          </p:val>
                                        </p:tav>
                                      </p:tavLst>
                                    </p:anim>
                                    <p:anim calcmode="lin" valueType="num">
                                      <p:cBhvr>
                                        <p:cTn id="207" dur="664" tmFilter="0.0,0.0; 0.25,0.07; 0.50,0.2; 0.75,0.467; 1.0,1.0">
                                          <p:stCondLst>
                                            <p:cond delay="0"/>
                                          </p:stCondLst>
                                        </p:cTn>
                                        <p:tgtEl>
                                          <p:spTgt spid="3">
                                            <p:txEl>
                                              <p:pRg st="11" end="11"/>
                                            </p:txEl>
                                          </p:spTgt>
                                        </p:tgtEl>
                                        <p:attrNameLst>
                                          <p:attrName>ppt_y</p:attrName>
                                        </p:attrNameLst>
                                      </p:cBhvr>
                                      <p:tavLst>
                                        <p:tav tm="0" fmla="#ppt_y-sin(pi*$)/3">
                                          <p:val>
                                            <p:fltVal val="0.5"/>
                                          </p:val>
                                        </p:tav>
                                        <p:tav tm="100000">
                                          <p:val>
                                            <p:fltVal val="1"/>
                                          </p:val>
                                        </p:tav>
                                      </p:tavLst>
                                    </p:anim>
                                    <p:anim calcmode="lin" valueType="num">
                                      <p:cBhvr>
                                        <p:cTn id="208" dur="664" tmFilter="0, 0; 0.125,0.2665; 0.25,0.4; 0.375,0.465; 0.5,0.5;  0.625,0.535; 0.75,0.6; 0.875,0.7335; 1,1">
                                          <p:stCondLst>
                                            <p:cond delay="664"/>
                                          </p:stCondLst>
                                        </p:cTn>
                                        <p:tgtEl>
                                          <p:spTgt spid="3">
                                            <p:txEl>
                                              <p:pRg st="11" end="11"/>
                                            </p:txEl>
                                          </p:spTgt>
                                        </p:tgtEl>
                                        <p:attrNameLst>
                                          <p:attrName>ppt_y</p:attrName>
                                        </p:attrNameLst>
                                      </p:cBhvr>
                                      <p:tavLst>
                                        <p:tav tm="0" fmla="#ppt_y-sin(pi*$)/9">
                                          <p:val>
                                            <p:fltVal val="0"/>
                                          </p:val>
                                        </p:tav>
                                        <p:tav tm="100000">
                                          <p:val>
                                            <p:fltVal val="1"/>
                                          </p:val>
                                        </p:tav>
                                      </p:tavLst>
                                    </p:anim>
                                    <p:anim calcmode="lin" valueType="num">
                                      <p:cBhvr>
                                        <p:cTn id="209" dur="332" tmFilter="0, 0; 0.125,0.2665; 0.25,0.4; 0.375,0.465; 0.5,0.5;  0.625,0.535; 0.75,0.6; 0.875,0.7335; 1,1">
                                          <p:stCondLst>
                                            <p:cond delay="1324"/>
                                          </p:stCondLst>
                                        </p:cTn>
                                        <p:tgtEl>
                                          <p:spTgt spid="3">
                                            <p:txEl>
                                              <p:pRg st="11" end="11"/>
                                            </p:txEl>
                                          </p:spTgt>
                                        </p:tgtEl>
                                        <p:attrNameLst>
                                          <p:attrName>ppt_y</p:attrName>
                                        </p:attrNameLst>
                                      </p:cBhvr>
                                      <p:tavLst>
                                        <p:tav tm="0" fmla="#ppt_y-sin(pi*$)/27">
                                          <p:val>
                                            <p:fltVal val="0"/>
                                          </p:val>
                                        </p:tav>
                                        <p:tav tm="100000">
                                          <p:val>
                                            <p:fltVal val="1"/>
                                          </p:val>
                                        </p:tav>
                                      </p:tavLst>
                                    </p:anim>
                                    <p:anim calcmode="lin" valueType="num">
                                      <p:cBhvr>
                                        <p:cTn id="210" dur="164" tmFilter="0, 0; 0.125,0.2665; 0.25,0.4; 0.375,0.465; 0.5,0.5;  0.625,0.535; 0.75,0.6; 0.875,0.7335; 1,1">
                                          <p:stCondLst>
                                            <p:cond delay="1656"/>
                                          </p:stCondLst>
                                        </p:cTn>
                                        <p:tgtEl>
                                          <p:spTgt spid="3">
                                            <p:txEl>
                                              <p:pRg st="11" end="11"/>
                                            </p:txEl>
                                          </p:spTgt>
                                        </p:tgtEl>
                                        <p:attrNameLst>
                                          <p:attrName>ppt_y</p:attrName>
                                        </p:attrNameLst>
                                      </p:cBhvr>
                                      <p:tavLst>
                                        <p:tav tm="0" fmla="#ppt_y-sin(pi*$)/81">
                                          <p:val>
                                            <p:fltVal val="0"/>
                                          </p:val>
                                        </p:tav>
                                        <p:tav tm="100000">
                                          <p:val>
                                            <p:fltVal val="1"/>
                                          </p:val>
                                        </p:tav>
                                      </p:tavLst>
                                    </p:anim>
                                    <p:animScale>
                                      <p:cBhvr>
                                        <p:cTn id="211" dur="26">
                                          <p:stCondLst>
                                            <p:cond delay="650"/>
                                          </p:stCondLst>
                                        </p:cTn>
                                        <p:tgtEl>
                                          <p:spTgt spid="3">
                                            <p:txEl>
                                              <p:pRg st="11" end="11"/>
                                            </p:txEl>
                                          </p:spTgt>
                                        </p:tgtEl>
                                      </p:cBhvr>
                                      <p:to x="100000" y="60000"/>
                                    </p:animScale>
                                    <p:animScale>
                                      <p:cBhvr>
                                        <p:cTn id="212" dur="166" decel="50000">
                                          <p:stCondLst>
                                            <p:cond delay="676"/>
                                          </p:stCondLst>
                                        </p:cTn>
                                        <p:tgtEl>
                                          <p:spTgt spid="3">
                                            <p:txEl>
                                              <p:pRg st="11" end="11"/>
                                            </p:txEl>
                                          </p:spTgt>
                                        </p:tgtEl>
                                      </p:cBhvr>
                                      <p:to x="100000" y="100000"/>
                                    </p:animScale>
                                    <p:animScale>
                                      <p:cBhvr>
                                        <p:cTn id="213" dur="26">
                                          <p:stCondLst>
                                            <p:cond delay="1312"/>
                                          </p:stCondLst>
                                        </p:cTn>
                                        <p:tgtEl>
                                          <p:spTgt spid="3">
                                            <p:txEl>
                                              <p:pRg st="11" end="11"/>
                                            </p:txEl>
                                          </p:spTgt>
                                        </p:tgtEl>
                                      </p:cBhvr>
                                      <p:to x="100000" y="80000"/>
                                    </p:animScale>
                                    <p:animScale>
                                      <p:cBhvr>
                                        <p:cTn id="214" dur="166" decel="50000">
                                          <p:stCondLst>
                                            <p:cond delay="1338"/>
                                          </p:stCondLst>
                                        </p:cTn>
                                        <p:tgtEl>
                                          <p:spTgt spid="3">
                                            <p:txEl>
                                              <p:pRg st="11" end="11"/>
                                            </p:txEl>
                                          </p:spTgt>
                                        </p:tgtEl>
                                      </p:cBhvr>
                                      <p:to x="100000" y="100000"/>
                                    </p:animScale>
                                    <p:animScale>
                                      <p:cBhvr>
                                        <p:cTn id="215" dur="26">
                                          <p:stCondLst>
                                            <p:cond delay="1642"/>
                                          </p:stCondLst>
                                        </p:cTn>
                                        <p:tgtEl>
                                          <p:spTgt spid="3">
                                            <p:txEl>
                                              <p:pRg st="11" end="11"/>
                                            </p:txEl>
                                          </p:spTgt>
                                        </p:tgtEl>
                                      </p:cBhvr>
                                      <p:to x="100000" y="90000"/>
                                    </p:animScale>
                                    <p:animScale>
                                      <p:cBhvr>
                                        <p:cTn id="216" dur="166" decel="50000">
                                          <p:stCondLst>
                                            <p:cond delay="1668"/>
                                          </p:stCondLst>
                                        </p:cTn>
                                        <p:tgtEl>
                                          <p:spTgt spid="3">
                                            <p:txEl>
                                              <p:pRg st="11" end="11"/>
                                            </p:txEl>
                                          </p:spTgt>
                                        </p:tgtEl>
                                      </p:cBhvr>
                                      <p:to x="100000" y="100000"/>
                                    </p:animScale>
                                    <p:animScale>
                                      <p:cBhvr>
                                        <p:cTn id="217" dur="26">
                                          <p:stCondLst>
                                            <p:cond delay="1808"/>
                                          </p:stCondLst>
                                        </p:cTn>
                                        <p:tgtEl>
                                          <p:spTgt spid="3">
                                            <p:txEl>
                                              <p:pRg st="11" end="11"/>
                                            </p:txEl>
                                          </p:spTgt>
                                        </p:tgtEl>
                                      </p:cBhvr>
                                      <p:to x="100000" y="95000"/>
                                    </p:animScale>
                                    <p:animScale>
                                      <p:cBhvr>
                                        <p:cTn id="218" dur="166" decel="50000">
                                          <p:stCondLst>
                                            <p:cond delay="1834"/>
                                          </p:stCondLst>
                                        </p:cTn>
                                        <p:tgtEl>
                                          <p:spTgt spid="3">
                                            <p:txEl>
                                              <p:pRg st="11" end="1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STRUCTURE:</a:t>
            </a:r>
            <a:endParaRPr lang="en-NZ" dirty="0"/>
          </a:p>
        </p:txBody>
      </p:sp>
      <p:sp>
        <p:nvSpPr>
          <p:cNvPr id="3" name="Content Placeholder 2"/>
          <p:cNvSpPr>
            <a:spLocks noGrp="1"/>
          </p:cNvSpPr>
          <p:nvPr>
            <p:ph idx="1"/>
          </p:nvPr>
        </p:nvSpPr>
        <p:spPr/>
        <p:txBody>
          <a:bodyPr>
            <a:normAutofit fontScale="92500" lnSpcReduction="20000"/>
          </a:bodyPr>
          <a:lstStyle/>
          <a:p>
            <a:pPr marL="514350" indent="-514350">
              <a:buFont typeface="+mj-lt"/>
              <a:buAutoNum type="arabicPeriod"/>
            </a:pPr>
            <a:r>
              <a:rPr lang="en-NZ" dirty="0" smtClean="0"/>
              <a:t>Introduction: Describe and define the genre</a:t>
            </a:r>
          </a:p>
          <a:p>
            <a:pPr marL="514350" indent="-514350">
              <a:buFont typeface="+mj-lt"/>
              <a:buAutoNum type="arabicPeriod"/>
            </a:pPr>
            <a:r>
              <a:rPr lang="en-NZ" dirty="0" smtClean="0"/>
              <a:t>Describe theme in </a:t>
            </a:r>
            <a:r>
              <a:rPr lang="en-NZ" dirty="0" err="1" smtClean="0"/>
              <a:t>Gattaca</a:t>
            </a:r>
            <a:endParaRPr lang="en-NZ" dirty="0" smtClean="0"/>
          </a:p>
          <a:p>
            <a:pPr marL="514350" indent="-514350">
              <a:buFont typeface="+mj-lt"/>
              <a:buAutoNum type="arabicPeriod"/>
            </a:pPr>
            <a:r>
              <a:rPr lang="en-NZ" dirty="0" smtClean="0"/>
              <a:t>Describe theme developments in Minority Report</a:t>
            </a:r>
          </a:p>
          <a:p>
            <a:pPr marL="514350" indent="-514350">
              <a:buFont typeface="+mj-lt"/>
              <a:buAutoNum type="arabicPeriod"/>
            </a:pPr>
            <a:r>
              <a:rPr lang="en-NZ" dirty="0" smtClean="0"/>
              <a:t>Describe theme developments in Surrogates</a:t>
            </a:r>
          </a:p>
          <a:p>
            <a:pPr marL="514350" indent="-514350">
              <a:buFont typeface="+mj-lt"/>
              <a:buAutoNum type="arabicPeriod"/>
            </a:pPr>
            <a:r>
              <a:rPr lang="en-NZ" dirty="0" smtClean="0"/>
              <a:t>Explain implications of thematic developments</a:t>
            </a:r>
          </a:p>
          <a:p>
            <a:pPr marL="514350" indent="-514350">
              <a:buFont typeface="+mj-lt"/>
              <a:buAutoNum type="arabicPeriod"/>
            </a:pPr>
            <a:r>
              <a:rPr lang="en-NZ" dirty="0" smtClean="0"/>
              <a:t>Describe SFX in Blade Runner</a:t>
            </a:r>
          </a:p>
          <a:p>
            <a:pPr marL="514350" indent="-514350">
              <a:buFont typeface="+mj-lt"/>
              <a:buAutoNum type="arabicPeriod"/>
            </a:pPr>
            <a:r>
              <a:rPr lang="en-NZ" dirty="0" smtClean="0"/>
              <a:t>Describe SFX development in </a:t>
            </a:r>
            <a:r>
              <a:rPr lang="en-NZ" dirty="0" err="1" smtClean="0"/>
              <a:t>Gattaca</a:t>
            </a:r>
            <a:endParaRPr lang="en-NZ" dirty="0" smtClean="0"/>
          </a:p>
          <a:p>
            <a:pPr marL="514350" indent="-514350">
              <a:buFont typeface="+mj-lt"/>
              <a:buAutoNum type="arabicPeriod"/>
            </a:pPr>
            <a:r>
              <a:rPr lang="en-NZ" dirty="0" smtClean="0"/>
              <a:t>Describe SFX development in Minority Report</a:t>
            </a:r>
          </a:p>
          <a:p>
            <a:pPr marL="514350" indent="-514350">
              <a:buFont typeface="+mj-lt"/>
              <a:buAutoNum type="arabicPeriod"/>
            </a:pPr>
            <a:r>
              <a:rPr lang="en-NZ" dirty="0" smtClean="0"/>
              <a:t>Explain implications of SFX developments</a:t>
            </a:r>
          </a:p>
          <a:p>
            <a:pPr marL="514350" indent="-514350">
              <a:buFont typeface="+mj-lt"/>
              <a:buAutoNum type="arabicPeriod"/>
            </a:pPr>
            <a:endParaRPr lang="en-NZ" dirty="0" smtClean="0"/>
          </a:p>
          <a:p>
            <a:pPr marL="514350" indent="-514350">
              <a:buFont typeface="+mj-lt"/>
              <a:buAutoNum type="arabicPeriod"/>
            </a:pPr>
            <a:endParaRPr lang="en-NZ" dirty="0"/>
          </a:p>
        </p:txBody>
      </p:sp>
    </p:spTree>
    <p:extLst>
      <p:ext uri="{BB962C8B-B14F-4D97-AF65-F5344CB8AC3E}">
        <p14:creationId xmlns:p14="http://schemas.microsoft.com/office/powerpoint/2010/main" val="396010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p:cTn id="4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 calcmode="lin" valueType="num">
                                      <p:cBhvr>
                                        <p:cTn id="55"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6"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57"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58" dur="1000"/>
                                        <p:tgtEl>
                                          <p:spTgt spid="3">
                                            <p:txEl>
                                              <p:pRg st="6" end="6"/>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 calcmode="lin" valueType="num">
                                      <p:cBhvr>
                                        <p:cTn id="63"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64"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65"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66" dur="1000"/>
                                        <p:tgtEl>
                                          <p:spTgt spid="3">
                                            <p:txEl>
                                              <p:pRg st="7" end="7"/>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31" presetClass="entr" presetSubtype="0" fill="hold" nodeType="clickEffect">
                                  <p:stCondLst>
                                    <p:cond delay="0"/>
                                  </p:stCondLst>
                                  <p:childTnLst>
                                    <p:set>
                                      <p:cBhvr>
                                        <p:cTn id="70" dur="1" fill="hold">
                                          <p:stCondLst>
                                            <p:cond delay="0"/>
                                          </p:stCondLst>
                                        </p:cTn>
                                        <p:tgtEl>
                                          <p:spTgt spid="3">
                                            <p:txEl>
                                              <p:pRg st="8" end="8"/>
                                            </p:txEl>
                                          </p:spTgt>
                                        </p:tgtEl>
                                        <p:attrNameLst>
                                          <p:attrName>style.visibility</p:attrName>
                                        </p:attrNameLst>
                                      </p:cBhvr>
                                      <p:to>
                                        <p:strVal val="visible"/>
                                      </p:to>
                                    </p:set>
                                    <p:anim calcmode="lin" valueType="num">
                                      <p:cBhvr>
                                        <p:cTn id="71"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72"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73"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74"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INTRODUCTION:</a:t>
            </a:r>
            <a:endParaRPr lang="en-NZ" dirty="0"/>
          </a:p>
        </p:txBody>
      </p:sp>
      <p:sp>
        <p:nvSpPr>
          <p:cNvPr id="3" name="Content Placeholder 2"/>
          <p:cNvSpPr>
            <a:spLocks noGrp="1"/>
          </p:cNvSpPr>
          <p:nvPr>
            <p:ph idx="1"/>
          </p:nvPr>
        </p:nvSpPr>
        <p:spPr/>
        <p:txBody>
          <a:bodyPr>
            <a:normAutofit/>
          </a:bodyPr>
          <a:lstStyle/>
          <a:p>
            <a:r>
              <a:rPr lang="en-NZ" dirty="0" smtClean="0"/>
              <a:t>Provide the scope of your essay…</a:t>
            </a:r>
          </a:p>
          <a:p>
            <a:r>
              <a:rPr lang="en-NZ" dirty="0" smtClean="0"/>
              <a:t>State the genre and subgenre</a:t>
            </a:r>
          </a:p>
          <a:p>
            <a:r>
              <a:rPr lang="en-NZ" dirty="0" smtClean="0"/>
              <a:t>Define what a dystopian society is</a:t>
            </a:r>
          </a:p>
          <a:p>
            <a:r>
              <a:rPr lang="en-NZ" dirty="0" smtClean="0"/>
              <a:t>Explain the purpose of the genre</a:t>
            </a:r>
          </a:p>
          <a:p>
            <a:r>
              <a:rPr lang="en-NZ" dirty="0" smtClean="0"/>
              <a:t>State the developments which you will discuss</a:t>
            </a:r>
            <a:endParaRPr lang="en-NZ" dirty="0"/>
          </a:p>
        </p:txBody>
      </p:sp>
      <p:sp>
        <p:nvSpPr>
          <p:cNvPr id="4" name="Rounded Rectangular Callout 3"/>
          <p:cNvSpPr/>
          <p:nvPr/>
        </p:nvSpPr>
        <p:spPr>
          <a:xfrm>
            <a:off x="179512" y="1484784"/>
            <a:ext cx="8712968" cy="5373216"/>
          </a:xfrm>
          <a:prstGeom prst="wedgeRoundRectCallout">
            <a:avLst>
              <a:gd name="adj1" fmla="val -46843"/>
              <a:gd name="adj2" fmla="val -5648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NZ" sz="2400" b="1" dirty="0" smtClean="0">
                <a:solidFill>
                  <a:schemeClr val="tx1"/>
                </a:solidFill>
              </a:rPr>
              <a:t>A genre studied this year is dystopian science fiction film. Dystopian films are set in the future and contain societies very similar to present day but with subtle differences. Usually the dystopia appears to be beneficial in some regard to the human race but in reality it is oppressive and controlling of its citizens. The society is fundamentally flawed with only one elite group benefitting from the misery to which the rest of the society is subject. Dystopian films also tend to reflect an aspect of the society in which they were made and the concerns of that era. Dystopian science fiction films are often used as a vehicle for social commentary and as such are an extremely powerful mode of expression. These films also include impressive special effects which have improved dramatically over time due to technological developments.</a:t>
            </a:r>
            <a:endParaRPr lang="en-NZ" sz="2400" b="1" dirty="0">
              <a:solidFill>
                <a:schemeClr val="tx1"/>
              </a:solidFill>
            </a:endParaRPr>
          </a:p>
        </p:txBody>
      </p:sp>
    </p:spTree>
    <p:extLst>
      <p:ext uri="{BB962C8B-B14F-4D97-AF65-F5344CB8AC3E}">
        <p14:creationId xmlns:p14="http://schemas.microsoft.com/office/powerpoint/2010/main" val="1893834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Body Paragraph: THEME</a:t>
            </a:r>
            <a:endParaRPr lang="en-NZ" dirty="0"/>
          </a:p>
        </p:txBody>
      </p:sp>
      <p:sp>
        <p:nvSpPr>
          <p:cNvPr id="3" name="Content Placeholder 2"/>
          <p:cNvSpPr>
            <a:spLocks noGrp="1"/>
          </p:cNvSpPr>
          <p:nvPr>
            <p:ph idx="1"/>
          </p:nvPr>
        </p:nvSpPr>
        <p:spPr/>
        <p:txBody>
          <a:bodyPr/>
          <a:lstStyle/>
          <a:p>
            <a:r>
              <a:rPr lang="en-NZ" dirty="0"/>
              <a:t>State the themes which appear in each film</a:t>
            </a:r>
          </a:p>
          <a:p>
            <a:endParaRPr lang="en-NZ" dirty="0"/>
          </a:p>
          <a:p>
            <a:r>
              <a:rPr lang="en-NZ" dirty="0"/>
              <a:t>Provide a specific example from the film which shows this theme.</a:t>
            </a:r>
          </a:p>
          <a:p>
            <a:endParaRPr lang="en-NZ" dirty="0"/>
          </a:p>
          <a:p>
            <a:r>
              <a:rPr lang="en-NZ" dirty="0"/>
              <a:t>Explain how this theme reflected the concerns  of the era in which it was made.</a:t>
            </a:r>
          </a:p>
          <a:p>
            <a:endParaRPr lang="en-NZ" dirty="0"/>
          </a:p>
        </p:txBody>
      </p:sp>
      <p:sp>
        <p:nvSpPr>
          <p:cNvPr id="4" name="Rounded Rectangular Callout 3"/>
          <p:cNvSpPr/>
          <p:nvPr/>
        </p:nvSpPr>
        <p:spPr>
          <a:xfrm>
            <a:off x="179512" y="1484784"/>
            <a:ext cx="8856984" cy="5373216"/>
          </a:xfrm>
          <a:prstGeom prst="wedgeRoundRectCallout">
            <a:avLst>
              <a:gd name="adj1" fmla="val -46843"/>
              <a:gd name="adj2" fmla="val -5648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NZ" dirty="0">
                <a:solidFill>
                  <a:schemeClr val="tx1"/>
                </a:solidFill>
              </a:rPr>
              <a:t>A significant development in the science fiction genre with the sub genre of dystopian films can be shown through the aspect of theme. For example the 1997 film ‘</a:t>
            </a:r>
            <a:r>
              <a:rPr lang="en-NZ" dirty="0" err="1">
                <a:solidFill>
                  <a:schemeClr val="tx1"/>
                </a:solidFill>
              </a:rPr>
              <a:t>Gattaca</a:t>
            </a:r>
            <a:r>
              <a:rPr lang="en-NZ" dirty="0">
                <a:solidFill>
                  <a:schemeClr val="tx1"/>
                </a:solidFill>
              </a:rPr>
              <a:t>’ directed by Andrew </a:t>
            </a:r>
            <a:r>
              <a:rPr lang="en-NZ" dirty="0" err="1">
                <a:solidFill>
                  <a:schemeClr val="tx1"/>
                </a:solidFill>
              </a:rPr>
              <a:t>Niccol</a:t>
            </a:r>
            <a:r>
              <a:rPr lang="en-NZ" dirty="0">
                <a:solidFill>
                  <a:schemeClr val="tx1"/>
                </a:solidFill>
              </a:rPr>
              <a:t> contains important themes such as a desire for physical perfection and fear of liberal eugenics. Liberal eugenics is the deliberate selection of the genetic makeup of children. This can be seen in the film through the character of Vincent Freeman. Vincent lives in a society where it has become commonplace for parents to genetically create their children, omitting undesirable qualities. This has resulted in the creation of a genetically superior race known as “</a:t>
            </a:r>
            <a:r>
              <a:rPr lang="en-NZ" dirty="0" err="1">
                <a:solidFill>
                  <a:schemeClr val="tx1"/>
                </a:solidFill>
              </a:rPr>
              <a:t>valids</a:t>
            </a:r>
            <a:r>
              <a:rPr lang="en-NZ" dirty="0">
                <a:solidFill>
                  <a:schemeClr val="tx1"/>
                </a:solidFill>
              </a:rPr>
              <a:t>”. Vincent is an “invalid” and as such cannot become an astronaut. His natural conception has left him with a shortened lifespan and impaired vision – he has to wear glasses. This film reflects the concerns of the era in which it was made because at this point in time there had been rapid advancements in IVF technology and cloning. People were concerned that IVF and cloning would reduce biodiversity and create a genetic aristocracy. Clearly ‘</a:t>
            </a:r>
            <a:r>
              <a:rPr lang="en-NZ" dirty="0" err="1">
                <a:solidFill>
                  <a:schemeClr val="tx1"/>
                </a:solidFill>
              </a:rPr>
              <a:t>Gattaca</a:t>
            </a:r>
            <a:r>
              <a:rPr lang="en-NZ" dirty="0">
                <a:solidFill>
                  <a:schemeClr val="tx1"/>
                </a:solidFill>
              </a:rPr>
              <a:t>’ and the experiences of Vincent Freemen reflect societal fears of IVF and cloning. It could also reflect society’s preoccupation with beauty and perfection as during the 1990’s plastic surgery was also becoming increasingly popular </a:t>
            </a:r>
            <a:r>
              <a:rPr lang="en-NZ" dirty="0" smtClean="0">
                <a:solidFill>
                  <a:schemeClr val="tx1"/>
                </a:solidFill>
              </a:rPr>
              <a:t>, especially </a:t>
            </a:r>
            <a:r>
              <a:rPr lang="en-NZ" dirty="0">
                <a:solidFill>
                  <a:schemeClr val="tx1"/>
                </a:solidFill>
              </a:rPr>
              <a:t>in </a:t>
            </a:r>
            <a:r>
              <a:rPr lang="en-NZ" dirty="0" smtClean="0">
                <a:solidFill>
                  <a:schemeClr val="tx1"/>
                </a:solidFill>
              </a:rPr>
              <a:t>America.</a:t>
            </a:r>
            <a:endParaRPr lang="en-NZ" dirty="0">
              <a:solidFill>
                <a:schemeClr val="tx1"/>
              </a:solidFill>
            </a:endParaRPr>
          </a:p>
        </p:txBody>
      </p:sp>
    </p:spTree>
    <p:extLst>
      <p:ext uri="{BB962C8B-B14F-4D97-AF65-F5344CB8AC3E}">
        <p14:creationId xmlns:p14="http://schemas.microsoft.com/office/powerpoint/2010/main" val="947602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p:cTn id="2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1000" fill="hold"/>
                                        <p:tgtEl>
                                          <p:spTgt spid="4"/>
                                        </p:tgtEl>
                                        <p:attrNameLst>
                                          <p:attrName>ppt_w</p:attrName>
                                        </p:attrNameLst>
                                      </p:cBhvr>
                                      <p:tavLst>
                                        <p:tav tm="0">
                                          <p:val>
                                            <p:fltVal val="0"/>
                                          </p:val>
                                        </p:tav>
                                        <p:tav tm="100000">
                                          <p:val>
                                            <p:strVal val="#ppt_w"/>
                                          </p:val>
                                        </p:tav>
                                      </p:tavLst>
                                    </p:anim>
                                    <p:anim calcmode="lin" valueType="num">
                                      <p:cBhvr>
                                        <p:cTn id="32" dur="1000" fill="hold"/>
                                        <p:tgtEl>
                                          <p:spTgt spid="4"/>
                                        </p:tgtEl>
                                        <p:attrNameLst>
                                          <p:attrName>ppt_h</p:attrName>
                                        </p:attrNameLst>
                                      </p:cBhvr>
                                      <p:tavLst>
                                        <p:tav tm="0">
                                          <p:val>
                                            <p:fltVal val="0"/>
                                          </p:val>
                                        </p:tav>
                                        <p:tav tm="100000">
                                          <p:val>
                                            <p:strVal val="#ppt_h"/>
                                          </p:val>
                                        </p:tav>
                                      </p:tavLst>
                                    </p:anim>
                                    <p:anim calcmode="lin" valueType="num">
                                      <p:cBhvr>
                                        <p:cTn id="33" dur="1000" fill="hold"/>
                                        <p:tgtEl>
                                          <p:spTgt spid="4"/>
                                        </p:tgtEl>
                                        <p:attrNameLst>
                                          <p:attrName>style.rotation</p:attrName>
                                        </p:attrNameLst>
                                      </p:cBhvr>
                                      <p:tavLst>
                                        <p:tav tm="0">
                                          <p:val>
                                            <p:fltVal val="90"/>
                                          </p:val>
                                        </p:tav>
                                        <p:tav tm="100000">
                                          <p:val>
                                            <p:fltVal val="0"/>
                                          </p:val>
                                        </p:tav>
                                      </p:tavLst>
                                    </p:anim>
                                    <p:animEffect transition="in" filter="fade">
                                      <p:cBhvr>
                                        <p:cTn id="3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Implications PARAGRAPH: THEME</a:t>
            </a:r>
            <a:endParaRPr lang="en-NZ" dirty="0"/>
          </a:p>
        </p:txBody>
      </p:sp>
      <p:sp>
        <p:nvSpPr>
          <p:cNvPr id="3" name="Content Placeholder 2"/>
          <p:cNvSpPr>
            <a:spLocks noGrp="1"/>
          </p:cNvSpPr>
          <p:nvPr>
            <p:ph idx="1"/>
          </p:nvPr>
        </p:nvSpPr>
        <p:spPr/>
        <p:txBody>
          <a:bodyPr>
            <a:normAutofit fontScale="85000" lnSpcReduction="10000"/>
          </a:bodyPr>
          <a:lstStyle/>
          <a:p>
            <a:r>
              <a:rPr lang="en-NZ" b="1" dirty="0"/>
              <a:t>The significance of this thematic development particularly for the audience</a:t>
            </a:r>
            <a:r>
              <a:rPr lang="en-NZ" dirty="0"/>
              <a:t> </a:t>
            </a:r>
            <a:r>
              <a:rPr lang="en-NZ" b="1" dirty="0"/>
              <a:t>is</a:t>
            </a:r>
            <a:r>
              <a:rPr lang="en-NZ" dirty="0"/>
              <a:t> </a:t>
            </a:r>
            <a:r>
              <a:rPr lang="en-NZ" dirty="0" smtClean="0"/>
              <a:t>that </a:t>
            </a:r>
            <a:r>
              <a:rPr lang="en-NZ" dirty="0"/>
              <a:t>science fiction films can always be seen as vehicles for social commentary providing relevant messages and warnings about the world around us. </a:t>
            </a:r>
            <a:endParaRPr lang="en-NZ" dirty="0" smtClean="0"/>
          </a:p>
          <a:p>
            <a:r>
              <a:rPr lang="en-NZ" dirty="0" smtClean="0"/>
              <a:t>An implication of thematic development is that due to dystopian science </a:t>
            </a:r>
            <a:r>
              <a:rPr lang="en-NZ" dirty="0"/>
              <a:t>fiction </a:t>
            </a:r>
            <a:r>
              <a:rPr lang="en-NZ" dirty="0" smtClean="0"/>
              <a:t>being </a:t>
            </a:r>
            <a:r>
              <a:rPr lang="en-NZ" dirty="0"/>
              <a:t>an evolving genre of </a:t>
            </a:r>
            <a:r>
              <a:rPr lang="en-NZ" dirty="0" smtClean="0"/>
              <a:t>film, it is </a:t>
            </a:r>
            <a:r>
              <a:rPr lang="en-NZ" dirty="0"/>
              <a:t>able to influence the thoughts and actions of the audience in regards to the issue or ideas being conveyed. Therefore the </a:t>
            </a:r>
            <a:r>
              <a:rPr lang="en-NZ" dirty="0" smtClean="0"/>
              <a:t>dystopian film </a:t>
            </a:r>
            <a:r>
              <a:rPr lang="en-NZ" dirty="0"/>
              <a:t>can be seen as an extremely powerful tool and mode </a:t>
            </a:r>
            <a:r>
              <a:rPr lang="en-NZ" dirty="0" smtClean="0"/>
              <a:t>of expression</a:t>
            </a:r>
            <a:r>
              <a:rPr lang="en-NZ" dirty="0"/>
              <a:t>.</a:t>
            </a:r>
            <a:r>
              <a:rPr lang="en-NZ" dirty="0"/>
              <a:t> </a:t>
            </a:r>
            <a:r>
              <a:rPr lang="en-NZ" dirty="0"/>
              <a:t> </a:t>
            </a:r>
            <a:endParaRPr lang="en-NZ" dirty="0"/>
          </a:p>
        </p:txBody>
      </p:sp>
    </p:spTree>
    <p:extLst>
      <p:ext uri="{BB962C8B-B14F-4D97-AF65-F5344CB8AC3E}">
        <p14:creationId xmlns:p14="http://schemas.microsoft.com/office/powerpoint/2010/main" val="3968751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Body paragraph SFX:</a:t>
            </a:r>
            <a:endParaRPr lang="en-NZ" dirty="0"/>
          </a:p>
        </p:txBody>
      </p:sp>
      <p:sp>
        <p:nvSpPr>
          <p:cNvPr id="3" name="Content Placeholder 2"/>
          <p:cNvSpPr>
            <a:spLocks noGrp="1"/>
          </p:cNvSpPr>
          <p:nvPr>
            <p:ph idx="1"/>
          </p:nvPr>
        </p:nvSpPr>
        <p:spPr/>
        <p:txBody>
          <a:bodyPr/>
          <a:lstStyle/>
          <a:p>
            <a:r>
              <a:rPr lang="en-NZ" dirty="0"/>
              <a:t>State the special effects used</a:t>
            </a:r>
          </a:p>
          <a:p>
            <a:endParaRPr lang="en-NZ" dirty="0"/>
          </a:p>
          <a:p>
            <a:r>
              <a:rPr lang="en-NZ" dirty="0"/>
              <a:t>Provide a specific example from the film which shows these special effects</a:t>
            </a:r>
          </a:p>
          <a:p>
            <a:endParaRPr lang="en-NZ" dirty="0"/>
          </a:p>
          <a:p>
            <a:r>
              <a:rPr lang="en-NZ" dirty="0"/>
              <a:t>Explain how / why the special effects were used. How have the special effects used changed from film to film and why.</a:t>
            </a:r>
          </a:p>
          <a:p>
            <a:endParaRPr lang="en-NZ" dirty="0"/>
          </a:p>
        </p:txBody>
      </p:sp>
      <p:sp>
        <p:nvSpPr>
          <p:cNvPr id="4" name="Rounded Rectangular Callout 3"/>
          <p:cNvSpPr/>
          <p:nvPr/>
        </p:nvSpPr>
        <p:spPr>
          <a:xfrm>
            <a:off x="179512" y="1484784"/>
            <a:ext cx="8856984" cy="5373216"/>
          </a:xfrm>
          <a:prstGeom prst="wedgeRoundRectCallout">
            <a:avLst>
              <a:gd name="adj1" fmla="val -46843"/>
              <a:gd name="adj2" fmla="val -5648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NZ" sz="2400" dirty="0">
                <a:solidFill>
                  <a:schemeClr val="tx1"/>
                </a:solidFill>
              </a:rPr>
              <a:t>A second aspect which has been developed in dystopian film is in special effects. The use of special effects can clearly be seen in the 1982 film ‘</a:t>
            </a:r>
            <a:r>
              <a:rPr lang="en-NZ" sz="2400" dirty="0" err="1">
                <a:solidFill>
                  <a:schemeClr val="tx1"/>
                </a:solidFill>
              </a:rPr>
              <a:t>Bladerunner</a:t>
            </a:r>
            <a:r>
              <a:rPr lang="en-NZ" sz="2400" dirty="0">
                <a:solidFill>
                  <a:schemeClr val="tx1"/>
                </a:solidFill>
              </a:rPr>
              <a:t>’ directed by Ridley Scott. Most of the special effects used in this film were created through the use of man-made models. For example, the Los Angeles skyline and the Tyrell corporation building. Explosions were created and then filmed using “in-camera” effects. Lights in the Los Angeles skyline were created through the use of fibre-optics. The police vehicles or hovercrafts were also created by filming man-made life size models. The special effects used in this film were considered revolutionary and innovative at the time in which it was made. Although for modern audiences they seem unrealistic and unimpressive.</a:t>
            </a:r>
          </a:p>
        </p:txBody>
      </p:sp>
    </p:spTree>
    <p:extLst>
      <p:ext uri="{BB962C8B-B14F-4D97-AF65-F5344CB8AC3E}">
        <p14:creationId xmlns:p14="http://schemas.microsoft.com/office/powerpoint/2010/main" val="414053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p:cTn id="2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1000" fill="hold"/>
                                        <p:tgtEl>
                                          <p:spTgt spid="4"/>
                                        </p:tgtEl>
                                        <p:attrNameLst>
                                          <p:attrName>ppt_w</p:attrName>
                                        </p:attrNameLst>
                                      </p:cBhvr>
                                      <p:tavLst>
                                        <p:tav tm="0">
                                          <p:val>
                                            <p:fltVal val="0"/>
                                          </p:val>
                                        </p:tav>
                                        <p:tav tm="100000">
                                          <p:val>
                                            <p:strVal val="#ppt_w"/>
                                          </p:val>
                                        </p:tav>
                                      </p:tavLst>
                                    </p:anim>
                                    <p:anim calcmode="lin" valueType="num">
                                      <p:cBhvr>
                                        <p:cTn id="32" dur="1000" fill="hold"/>
                                        <p:tgtEl>
                                          <p:spTgt spid="4"/>
                                        </p:tgtEl>
                                        <p:attrNameLst>
                                          <p:attrName>ppt_h</p:attrName>
                                        </p:attrNameLst>
                                      </p:cBhvr>
                                      <p:tavLst>
                                        <p:tav tm="0">
                                          <p:val>
                                            <p:fltVal val="0"/>
                                          </p:val>
                                        </p:tav>
                                        <p:tav tm="100000">
                                          <p:val>
                                            <p:strVal val="#ppt_h"/>
                                          </p:val>
                                        </p:tav>
                                      </p:tavLst>
                                    </p:anim>
                                    <p:anim calcmode="lin" valueType="num">
                                      <p:cBhvr>
                                        <p:cTn id="33" dur="1000" fill="hold"/>
                                        <p:tgtEl>
                                          <p:spTgt spid="4"/>
                                        </p:tgtEl>
                                        <p:attrNameLst>
                                          <p:attrName>style.rotation</p:attrName>
                                        </p:attrNameLst>
                                      </p:cBhvr>
                                      <p:tavLst>
                                        <p:tav tm="0">
                                          <p:val>
                                            <p:fltVal val="90"/>
                                          </p:val>
                                        </p:tav>
                                        <p:tav tm="100000">
                                          <p:val>
                                            <p:fltVal val="0"/>
                                          </p:val>
                                        </p:tav>
                                      </p:tavLst>
                                    </p:anim>
                                    <p:animEffect transition="in" filter="fade">
                                      <p:cBhvr>
                                        <p:cTn id="3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IMPLICATIONS PARAGRAPH: SFX</a:t>
            </a:r>
            <a:endParaRPr lang="en-NZ" dirty="0"/>
          </a:p>
        </p:txBody>
      </p:sp>
      <p:sp>
        <p:nvSpPr>
          <p:cNvPr id="3" name="Content Placeholder 2"/>
          <p:cNvSpPr>
            <a:spLocks noGrp="1"/>
          </p:cNvSpPr>
          <p:nvPr>
            <p:ph idx="1"/>
          </p:nvPr>
        </p:nvSpPr>
        <p:spPr>
          <a:xfrm>
            <a:off x="0" y="1554162"/>
            <a:ext cx="8991600" cy="5187206"/>
          </a:xfrm>
        </p:spPr>
        <p:txBody>
          <a:bodyPr>
            <a:normAutofit fontScale="77500" lnSpcReduction="20000"/>
          </a:bodyPr>
          <a:lstStyle/>
          <a:p>
            <a:r>
              <a:rPr lang="en-NZ" b="1" dirty="0"/>
              <a:t>As shown special effects technology is an aspect of the science-fiction genre which is constantly evolving</a:t>
            </a:r>
            <a:r>
              <a:rPr lang="en-NZ" dirty="0"/>
              <a:t> </a:t>
            </a:r>
            <a:r>
              <a:rPr lang="en-NZ" b="1" dirty="0"/>
              <a:t>.</a:t>
            </a:r>
            <a:r>
              <a:rPr lang="en-NZ" dirty="0"/>
              <a:t> This is largely due to the demand from audiences for increasingly impressive special effects and the invention of new </a:t>
            </a:r>
            <a:r>
              <a:rPr lang="en-NZ" dirty="0" smtClean="0"/>
              <a:t>technology.</a:t>
            </a:r>
          </a:p>
          <a:p>
            <a:r>
              <a:rPr lang="en-NZ" dirty="0"/>
              <a:t>I</a:t>
            </a:r>
            <a:r>
              <a:rPr lang="en-NZ" dirty="0" smtClean="0"/>
              <a:t>mplications </a:t>
            </a:r>
            <a:r>
              <a:rPr lang="en-NZ" dirty="0"/>
              <a:t>of these developments include high audience expectations and a need for realism. The audience must believe what they see on screen is possible and a type of reality in order to </a:t>
            </a:r>
            <a:r>
              <a:rPr lang="en-NZ" dirty="0" smtClean="0"/>
              <a:t>engage.</a:t>
            </a:r>
          </a:p>
          <a:p>
            <a:r>
              <a:rPr lang="en-NZ" dirty="0" smtClean="0"/>
              <a:t>Another </a:t>
            </a:r>
            <a:r>
              <a:rPr lang="en-NZ" dirty="0"/>
              <a:t>implication of this development on the genre is that filmmakers will strive to develop progressively innovative cutting-edge technology. Films become increasingly realistic and other genres benefit as a result. </a:t>
            </a:r>
            <a:endParaRPr lang="en-NZ" dirty="0" smtClean="0"/>
          </a:p>
          <a:p>
            <a:r>
              <a:rPr lang="en-NZ" dirty="0" smtClean="0"/>
              <a:t>Impressive </a:t>
            </a:r>
            <a:r>
              <a:rPr lang="en-NZ" dirty="0"/>
              <a:t>new special effects also attracts high audience numbers and therefore results in higher profits – which we all know is the major incentive behind the production of any </a:t>
            </a:r>
            <a:r>
              <a:rPr lang="en-NZ" dirty="0" smtClean="0"/>
              <a:t>film.</a:t>
            </a:r>
            <a:endParaRPr lang="en-NZ" dirty="0"/>
          </a:p>
        </p:txBody>
      </p:sp>
    </p:spTree>
    <p:extLst>
      <p:ext uri="{BB962C8B-B14F-4D97-AF65-F5344CB8AC3E}">
        <p14:creationId xmlns:p14="http://schemas.microsoft.com/office/powerpoint/2010/main" val="3820236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177</TotalTime>
  <Words>859</Words>
  <Application>Microsoft Office PowerPoint</Application>
  <PresentationFormat>On-screen Show (4:3)</PresentationFormat>
  <Paragraphs>54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Trek</vt:lpstr>
      <vt:lpstr>GENRE: EXAM FEEDBACK</vt:lpstr>
      <vt:lpstr>What can we improve on?</vt:lpstr>
      <vt:lpstr>STRUCTURE:</vt:lpstr>
      <vt:lpstr>INTRODUCTION:</vt:lpstr>
      <vt:lpstr>Body Paragraph: THEME</vt:lpstr>
      <vt:lpstr>Implications PARAGRAPH: THEME</vt:lpstr>
      <vt:lpstr>Body paragraph SFX:</vt:lpstr>
      <vt:lpstr>IMPLICATIONS PARAGRAPH: SFX</vt:lpstr>
    </vt:vector>
  </TitlesOfParts>
  <Company>Westlake Girls High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GENRE: EXAM FEEDBACK</dc:title>
  <dc:creator>Julie Gillaly</dc:creator>
  <cp:lastModifiedBy>Julie Gillaly</cp:lastModifiedBy>
  <cp:revision>9</cp:revision>
  <dcterms:created xsi:type="dcterms:W3CDTF">2012-09-27T20:01:15Z</dcterms:created>
  <dcterms:modified xsi:type="dcterms:W3CDTF">2012-09-27T22:58:50Z</dcterms:modified>
</cp:coreProperties>
</file>