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sldIdLst>
    <p:sldId id="256" r:id="rId2"/>
    <p:sldId id="257" r:id="rId3"/>
    <p:sldId id="258" r:id="rId4"/>
    <p:sldId id="261" r:id="rId5"/>
    <p:sldId id="259" r:id="rId6"/>
    <p:sldId id="260" r:id="rId7"/>
    <p:sldId id="262" r:id="rId8"/>
    <p:sldId id="265" r:id="rId9"/>
    <p:sldId id="268" r:id="rId10"/>
    <p:sldId id="267" r:id="rId11"/>
    <p:sldId id="269" r:id="rId12"/>
    <p:sldId id="263" r:id="rId13"/>
    <p:sldId id="264" r:id="rId14"/>
    <p:sldId id="266" r:id="rId1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04" y="-21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009442" y="3307355"/>
            <a:ext cx="7117180" cy="1470025"/>
          </a:xfrm>
        </p:spPr>
        <p:txBody>
          <a:bodyPr anchor="b"/>
          <a:lstStyle>
            <a:lvl1pPr>
              <a:defRPr sz="4000"/>
            </a:lvl1pPr>
          </a:lstStyle>
          <a:p>
            <a:r>
              <a:rPr lang="en-US" smtClean="0"/>
              <a:t>Click to edit Master title style</a:t>
            </a:r>
            <a:endParaRPr lang="en-US" dirty="0"/>
          </a:p>
        </p:txBody>
      </p:sp>
      <p:sp>
        <p:nvSpPr>
          <p:cNvPr id="3" name="Subtitle 2"/>
          <p:cNvSpPr>
            <a:spLocks noGrp="1"/>
          </p:cNvSpPr>
          <p:nvPr>
            <p:ph type="subTitle" idx="1"/>
          </p:nvPr>
        </p:nvSpPr>
        <p:spPr>
          <a:xfrm>
            <a:off x="1009442" y="4777380"/>
            <a:ext cx="7117180" cy="861420"/>
          </a:xfrm>
        </p:spPr>
        <p:txBody>
          <a:bodyPr anchor="t">
            <a:normAutofit/>
          </a:bodyPr>
          <a:lstStyle>
            <a:lvl1pPr marL="0" indent="0" algn="l">
              <a:buNone/>
              <a:defRPr sz="20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224D74E2-EB6A-4204-A680-B6791C5F036B}" type="datetimeFigureOut">
              <a:rPr lang="en-NZ" smtClean="0"/>
              <a:t>3/09/2012</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7DCCA1A5-5C9B-40DA-98DB-293D343905E8}" type="slidenum">
              <a:rPr lang="en-NZ" smtClean="0"/>
              <a:t>‹#›</a:t>
            </a:fld>
            <a:endParaRPr lang="en-NZ"/>
          </a:p>
        </p:txBody>
      </p:sp>
    </p:spTree>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1009443" y="1807361"/>
            <a:ext cx="7123080" cy="405143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24D74E2-EB6A-4204-A680-B6791C5F036B}" type="datetimeFigureOut">
              <a:rPr lang="en-NZ" smtClean="0"/>
              <a:t>3/09/2012</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7DCCA1A5-5C9B-40DA-98DB-293D343905E8}" type="slidenum">
              <a:rPr lang="en-NZ" smtClean="0"/>
              <a:t>‹#›</a:t>
            </a:fld>
            <a:endParaRPr lang="en-NZ"/>
          </a:p>
        </p:txBody>
      </p:sp>
    </p:spTree>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59561" y="675723"/>
            <a:ext cx="1472962" cy="518532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009442" y="675723"/>
            <a:ext cx="5467557" cy="518532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24D74E2-EB6A-4204-A680-B6791C5F036B}" type="datetimeFigureOut">
              <a:rPr lang="en-NZ" smtClean="0"/>
              <a:t>3/09/2012</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7DCCA1A5-5C9B-40DA-98DB-293D343905E8}" type="slidenum">
              <a:rPr lang="en-NZ" smtClean="0"/>
              <a:t>‹#›</a:t>
            </a:fld>
            <a:endParaRPr lang="en-NZ"/>
          </a:p>
        </p:txBody>
      </p:sp>
    </p:spTree>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4" name="Date Placeholder 3"/>
          <p:cNvSpPr>
            <a:spLocks noGrp="1"/>
          </p:cNvSpPr>
          <p:nvPr>
            <p:ph type="dt" sz="half" idx="10"/>
          </p:nvPr>
        </p:nvSpPr>
        <p:spPr/>
        <p:txBody>
          <a:bodyPr/>
          <a:lstStyle/>
          <a:p>
            <a:fld id="{224D74E2-EB6A-4204-A680-B6791C5F036B}" type="datetimeFigureOut">
              <a:rPr lang="en-NZ" smtClean="0"/>
              <a:t>3/09/2012</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7DCCA1A5-5C9B-40DA-98DB-293D343905E8}" type="slidenum">
              <a:rPr lang="en-NZ" smtClean="0"/>
              <a:t>‹#›</a:t>
            </a:fld>
            <a:endParaRPr lang="en-NZ"/>
          </a:p>
        </p:txBody>
      </p:sp>
    </p:spTree>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09443" y="3308581"/>
            <a:ext cx="7117178" cy="1468800"/>
          </a:xfrm>
        </p:spPr>
        <p:txBody>
          <a:bodyPr anchor="b"/>
          <a:lstStyle>
            <a:lvl1pPr algn="r">
              <a:defRPr sz="3200" b="0" cap="none"/>
            </a:lvl1pPr>
          </a:lstStyle>
          <a:p>
            <a:r>
              <a:rPr lang="en-US" smtClean="0"/>
              <a:t>Click to edit Master title style</a:t>
            </a:r>
            <a:endParaRPr lang="en-US"/>
          </a:p>
        </p:txBody>
      </p:sp>
      <p:sp>
        <p:nvSpPr>
          <p:cNvPr id="3" name="Text Placeholder 2"/>
          <p:cNvSpPr>
            <a:spLocks noGrp="1"/>
          </p:cNvSpPr>
          <p:nvPr>
            <p:ph type="body" idx="1"/>
          </p:nvPr>
        </p:nvSpPr>
        <p:spPr>
          <a:xfrm>
            <a:off x="1009443" y="4777381"/>
            <a:ext cx="7117178" cy="860400"/>
          </a:xfrm>
        </p:spPr>
        <p:txBody>
          <a:bodyPr anchor="t">
            <a:normAutofit/>
          </a:bodyPr>
          <a:lstStyle>
            <a:lvl1pPr marL="0" indent="0" algn="r">
              <a:buNone/>
              <a:defRPr sz="18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24D74E2-EB6A-4204-A680-B6791C5F036B}" type="datetimeFigureOut">
              <a:rPr lang="en-NZ" smtClean="0"/>
              <a:t>3/09/2012</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7DCCA1A5-5C9B-40DA-98DB-293D343905E8}" type="slidenum">
              <a:rPr lang="en-NZ" smtClean="0"/>
              <a:t>‹#›</a:t>
            </a:fld>
            <a:endParaRPr lang="en-NZ"/>
          </a:p>
        </p:txBody>
      </p:sp>
    </p:spTree>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009443" y="675724"/>
            <a:ext cx="7123080" cy="924475"/>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1009442" y="1809749"/>
            <a:ext cx="3471277" cy="4051301"/>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63281" y="1809749"/>
            <a:ext cx="3469242" cy="4051302"/>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224D74E2-EB6A-4204-A680-B6791C5F036B}" type="datetimeFigureOut">
              <a:rPr lang="en-NZ" smtClean="0"/>
              <a:t>3/09/2012</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7DCCA1A5-5C9B-40DA-98DB-293D343905E8}" type="slidenum">
              <a:rPr lang="en-NZ" smtClean="0"/>
              <a:t>‹#›</a:t>
            </a:fld>
            <a:endParaRPr lang="en-NZ"/>
          </a:p>
        </p:txBody>
      </p:sp>
    </p:spTree>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009442" y="1812927"/>
            <a:ext cx="3471277"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09442" y="2389189"/>
            <a:ext cx="3471277" cy="3471861"/>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63280" y="1812927"/>
            <a:ext cx="3471275"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63280" y="2389189"/>
            <a:ext cx="3471275" cy="3471861"/>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224D74E2-EB6A-4204-A680-B6791C5F036B}" type="datetimeFigureOut">
              <a:rPr lang="en-NZ" smtClean="0"/>
              <a:t>3/09/2012</a:t>
            </a:fld>
            <a:endParaRPr lang="en-NZ"/>
          </a:p>
        </p:txBody>
      </p:sp>
      <p:sp>
        <p:nvSpPr>
          <p:cNvPr id="8" name="Footer Placeholder 7"/>
          <p:cNvSpPr>
            <a:spLocks noGrp="1"/>
          </p:cNvSpPr>
          <p:nvPr>
            <p:ph type="ftr" sz="quarter" idx="11"/>
          </p:nvPr>
        </p:nvSpPr>
        <p:spPr/>
        <p:txBody>
          <a:bodyPr/>
          <a:lstStyle/>
          <a:p>
            <a:endParaRPr lang="en-NZ"/>
          </a:p>
        </p:txBody>
      </p:sp>
      <p:sp>
        <p:nvSpPr>
          <p:cNvPr id="9" name="Slide Number Placeholder 8"/>
          <p:cNvSpPr>
            <a:spLocks noGrp="1"/>
          </p:cNvSpPr>
          <p:nvPr>
            <p:ph type="sldNum" sz="quarter" idx="12"/>
          </p:nvPr>
        </p:nvSpPr>
        <p:spPr/>
        <p:txBody>
          <a:bodyPr/>
          <a:lstStyle/>
          <a:p>
            <a:fld id="{7DCCA1A5-5C9B-40DA-98DB-293D343905E8}" type="slidenum">
              <a:rPr lang="en-NZ" smtClean="0"/>
              <a:t>‹#›</a:t>
            </a:fld>
            <a:endParaRPr lang="en-NZ"/>
          </a:p>
        </p:txBody>
      </p:sp>
    </p:spTree>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224D74E2-EB6A-4204-A680-B6791C5F036B}" type="datetimeFigureOut">
              <a:rPr lang="en-NZ" smtClean="0"/>
              <a:t>3/09/2012</a:t>
            </a:fld>
            <a:endParaRPr lang="en-NZ"/>
          </a:p>
        </p:txBody>
      </p:sp>
      <p:sp>
        <p:nvSpPr>
          <p:cNvPr id="4" name="Footer Placeholder 3"/>
          <p:cNvSpPr>
            <a:spLocks noGrp="1"/>
          </p:cNvSpPr>
          <p:nvPr>
            <p:ph type="ftr" sz="quarter" idx="11"/>
          </p:nvPr>
        </p:nvSpPr>
        <p:spPr/>
        <p:txBody>
          <a:bodyPr/>
          <a:lstStyle/>
          <a:p>
            <a:endParaRPr lang="en-NZ"/>
          </a:p>
        </p:txBody>
      </p:sp>
      <p:sp>
        <p:nvSpPr>
          <p:cNvPr id="5" name="Slide Number Placeholder 4"/>
          <p:cNvSpPr>
            <a:spLocks noGrp="1"/>
          </p:cNvSpPr>
          <p:nvPr>
            <p:ph type="sldNum" sz="quarter" idx="12"/>
          </p:nvPr>
        </p:nvSpPr>
        <p:spPr/>
        <p:txBody>
          <a:bodyPr/>
          <a:lstStyle/>
          <a:p>
            <a:fld id="{7DCCA1A5-5C9B-40DA-98DB-293D343905E8}" type="slidenum">
              <a:rPr lang="en-NZ" smtClean="0"/>
              <a:t>‹#›</a:t>
            </a:fld>
            <a:endParaRPr lang="en-NZ"/>
          </a:p>
        </p:txBody>
      </p:sp>
    </p:spTree>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24D74E2-EB6A-4204-A680-B6791C5F036B}" type="datetimeFigureOut">
              <a:rPr lang="en-NZ" smtClean="0"/>
              <a:t>3/09/2012</a:t>
            </a:fld>
            <a:endParaRPr lang="en-NZ"/>
          </a:p>
        </p:txBody>
      </p:sp>
      <p:sp>
        <p:nvSpPr>
          <p:cNvPr id="3" name="Footer Placeholder 2"/>
          <p:cNvSpPr>
            <a:spLocks noGrp="1"/>
          </p:cNvSpPr>
          <p:nvPr>
            <p:ph type="ftr" sz="quarter" idx="11"/>
          </p:nvPr>
        </p:nvSpPr>
        <p:spPr/>
        <p:txBody>
          <a:bodyPr/>
          <a:lstStyle/>
          <a:p>
            <a:endParaRPr lang="en-NZ"/>
          </a:p>
        </p:txBody>
      </p:sp>
      <p:sp>
        <p:nvSpPr>
          <p:cNvPr id="4" name="Slide Number Placeholder 3"/>
          <p:cNvSpPr>
            <a:spLocks noGrp="1"/>
          </p:cNvSpPr>
          <p:nvPr>
            <p:ph type="sldNum" sz="quarter" idx="12"/>
          </p:nvPr>
        </p:nvSpPr>
        <p:spPr/>
        <p:txBody>
          <a:bodyPr/>
          <a:lstStyle/>
          <a:p>
            <a:fld id="{7DCCA1A5-5C9B-40DA-98DB-293D343905E8}" type="slidenum">
              <a:rPr lang="en-NZ" smtClean="0"/>
              <a:t>‹#›</a:t>
            </a:fld>
            <a:endParaRPr lang="en-NZ"/>
          </a:p>
        </p:txBody>
      </p:sp>
    </p:spTree>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009442" y="446087"/>
            <a:ext cx="2660650" cy="1185861"/>
          </a:xfrm>
        </p:spPr>
        <p:txBody>
          <a:bodyPr anchor="b"/>
          <a:lstStyle>
            <a:lvl1pPr algn="l">
              <a:defRPr sz="2400" b="0"/>
            </a:lvl1pPr>
          </a:lstStyle>
          <a:p>
            <a:r>
              <a:rPr lang="en-US" smtClean="0"/>
              <a:t>Click to edit Master title style</a:t>
            </a:r>
            <a:endParaRPr lang="en-US"/>
          </a:p>
        </p:txBody>
      </p:sp>
      <p:sp>
        <p:nvSpPr>
          <p:cNvPr id="3" name="Content Placeholder 2"/>
          <p:cNvSpPr>
            <a:spLocks noGrp="1"/>
          </p:cNvSpPr>
          <p:nvPr>
            <p:ph idx="1"/>
          </p:nvPr>
        </p:nvSpPr>
        <p:spPr>
          <a:xfrm>
            <a:off x="3852654" y="446087"/>
            <a:ext cx="4279869" cy="5414963"/>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1009442" y="1631949"/>
            <a:ext cx="2660650" cy="4229099"/>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24D74E2-EB6A-4204-A680-B6791C5F036B}" type="datetimeFigureOut">
              <a:rPr lang="en-NZ" smtClean="0"/>
              <a:t>3/09/2012</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7DCCA1A5-5C9B-40DA-98DB-293D343905E8}" type="slidenum">
              <a:rPr lang="en-NZ" smtClean="0"/>
              <a:t>‹#›</a:t>
            </a:fld>
            <a:endParaRPr lang="en-NZ"/>
          </a:p>
        </p:txBody>
      </p:sp>
    </p:spTree>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009443" y="1387058"/>
            <a:ext cx="3297953" cy="1113254"/>
          </a:xfrm>
        </p:spPr>
        <p:txBody>
          <a:bodyPr anchor="b">
            <a:normAutofit/>
          </a:bodyPr>
          <a:lstStyle>
            <a:lvl1pPr algn="l">
              <a:defRPr sz="2400" b="0"/>
            </a:lvl1pPr>
          </a:lstStyle>
          <a:p>
            <a:r>
              <a:rPr lang="en-US" smtClean="0"/>
              <a:t>Click to edit Master title style</a:t>
            </a:r>
            <a:endParaRPr lang="en-US"/>
          </a:p>
        </p:txBody>
      </p:sp>
      <p:sp>
        <p:nvSpPr>
          <p:cNvPr id="4" name="Text Placeholder 3"/>
          <p:cNvSpPr>
            <a:spLocks noGrp="1"/>
          </p:cNvSpPr>
          <p:nvPr>
            <p:ph type="body" sz="half" idx="2"/>
          </p:nvPr>
        </p:nvSpPr>
        <p:spPr>
          <a:xfrm>
            <a:off x="1009443" y="2500312"/>
            <a:ext cx="3297954" cy="2530200"/>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24D74E2-EB6A-4204-A680-B6791C5F036B}" type="datetimeFigureOut">
              <a:rPr lang="en-NZ" smtClean="0"/>
              <a:t>3/09/2012</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7DCCA1A5-5C9B-40DA-98DB-293D343905E8}" type="slidenum">
              <a:rPr lang="en-NZ" smtClean="0"/>
              <a:t>‹#›</a:t>
            </a:fld>
            <a:endParaRPr lang="en-NZ"/>
          </a:p>
        </p:txBody>
      </p:sp>
      <p:grpSp>
        <p:nvGrpSpPr>
          <p:cNvPr id="16" name="Group 15"/>
          <p:cNvGrpSpPr/>
          <p:nvPr/>
        </p:nvGrpSpPr>
        <p:grpSpPr>
          <a:xfrm>
            <a:off x="4516154" y="994387"/>
            <a:ext cx="1847138" cy="1530439"/>
            <a:chOff x="4718762" y="993075"/>
            <a:chExt cx="1847138" cy="1530439"/>
          </a:xfrm>
        </p:grpSpPr>
        <p:sp>
          <p:nvSpPr>
            <p:cNvPr id="32" name="Oval 31"/>
            <p:cNvSpPr/>
            <p:nvPr/>
          </p:nvSpPr>
          <p:spPr>
            <a:xfrm>
              <a:off x="5479247" y="1436861"/>
              <a:ext cx="1086653" cy="1086653"/>
            </a:xfrm>
            <a:prstGeom prst="ellipse">
              <a:avLst/>
            </a:prstGeom>
            <a:no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3" name="Oval 32"/>
            <p:cNvSpPr/>
            <p:nvPr/>
          </p:nvSpPr>
          <p:spPr>
            <a:xfrm>
              <a:off x="5650541" y="1411791"/>
              <a:ext cx="830365" cy="830365"/>
            </a:xfrm>
            <a:prstGeom prst="ellipse">
              <a:avLst/>
            </a:prstGeom>
            <a:solidFill>
              <a:schemeClr val="tx2">
                <a:lumMod val="75000"/>
              </a:schemeClr>
            </a:solid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9" name="Oval 28"/>
            <p:cNvSpPr/>
            <p:nvPr/>
          </p:nvSpPr>
          <p:spPr>
            <a:xfrm>
              <a:off x="5256184" y="1894454"/>
              <a:ext cx="602364" cy="602364"/>
            </a:xfrm>
            <a:prstGeom prst="ellipse">
              <a:avLst/>
            </a:prstGeom>
            <a:no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1" name="Oval 30"/>
            <p:cNvSpPr/>
            <p:nvPr/>
          </p:nvSpPr>
          <p:spPr>
            <a:xfrm>
              <a:off x="5424145" y="1811313"/>
              <a:ext cx="489588" cy="489588"/>
            </a:xfrm>
            <a:prstGeom prst="ellipse">
              <a:avLst/>
            </a:prstGeom>
            <a:solidFill>
              <a:schemeClr val="tx2">
                <a:lumMod val="75000"/>
              </a:schemeClr>
            </a:solid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8" name="Oval 27"/>
            <p:cNvSpPr/>
            <p:nvPr/>
          </p:nvSpPr>
          <p:spPr>
            <a:xfrm>
              <a:off x="4718762" y="2083426"/>
              <a:ext cx="256601" cy="256601"/>
            </a:xfrm>
            <a:prstGeom prst="ellipse">
              <a:avLst/>
            </a:prstGeom>
            <a:no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0" name="Oval 29"/>
            <p:cNvSpPr/>
            <p:nvPr/>
          </p:nvSpPr>
          <p:spPr>
            <a:xfrm>
              <a:off x="6132091" y="993075"/>
              <a:ext cx="256601" cy="256601"/>
            </a:xfrm>
            <a:prstGeom prst="ellipse">
              <a:avLst/>
            </a:prstGeom>
            <a:no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4" name="Oval 33"/>
            <p:cNvSpPr/>
            <p:nvPr/>
          </p:nvSpPr>
          <p:spPr>
            <a:xfrm>
              <a:off x="5059596" y="1894454"/>
              <a:ext cx="197439" cy="197439"/>
            </a:xfrm>
            <a:prstGeom prst="ellipse">
              <a:avLst/>
            </a:prstGeom>
            <a:solidFill>
              <a:schemeClr val="tx2">
                <a:lumMod val="75000"/>
              </a:schemeClr>
            </a:solid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5" name="Oval 34"/>
            <p:cNvSpPr/>
            <p:nvPr/>
          </p:nvSpPr>
          <p:spPr>
            <a:xfrm>
              <a:off x="6148801" y="1060593"/>
              <a:ext cx="197439" cy="197439"/>
            </a:xfrm>
            <a:prstGeom prst="ellipse">
              <a:avLst/>
            </a:prstGeom>
            <a:solidFill>
              <a:schemeClr val="tx2">
                <a:lumMod val="75000"/>
              </a:schemeClr>
            </a:solid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18" name="Picture Placeholder 17"/>
          <p:cNvSpPr>
            <a:spLocks noGrp="1"/>
          </p:cNvSpPr>
          <p:nvPr>
            <p:ph type="pic" sz="quarter" idx="14"/>
          </p:nvPr>
        </p:nvSpPr>
        <p:spPr>
          <a:xfrm>
            <a:off x="4674192" y="1601512"/>
            <a:ext cx="3429000" cy="3429000"/>
          </a:xfrm>
          <a:prstGeom prst="ellipse">
            <a:avLst/>
          </a:prstGeom>
          <a:ln w="76200">
            <a:solidFill>
              <a:schemeClr val="tx2">
                <a:lumMod val="75000"/>
              </a:schemeClr>
            </a:solidFill>
          </a:ln>
        </p:spPr>
        <p:txBody>
          <a:bodyPr/>
          <a:lstStyle/>
          <a:p>
            <a:r>
              <a:rPr lang="en-US" smtClean="0"/>
              <a:t>Click icon to add picture</a:t>
            </a:r>
            <a:endParaRPr lang="en-US"/>
          </a:p>
        </p:txBody>
      </p:sp>
    </p:spTree>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56" name="Oval 55"/>
          <p:cNvSpPr>
            <a:spLocks noChangeAspect="1"/>
          </p:cNvSpPr>
          <p:nvPr/>
        </p:nvSpPr>
        <p:spPr>
          <a:xfrm>
            <a:off x="-69625" y="4042576"/>
            <a:ext cx="1743945" cy="1909234"/>
          </a:xfrm>
          <a:custGeom>
            <a:avLst/>
            <a:gdLst/>
            <a:ahLst/>
            <a:cxnLst/>
            <a:rect l="l" t="t" r="r" b="b"/>
            <a:pathLst>
              <a:path w="1743945" h="1909234">
                <a:moveTo>
                  <a:pt x="789328" y="0"/>
                </a:moveTo>
                <a:cubicBezTo>
                  <a:pt x="1316548" y="0"/>
                  <a:pt x="1743945" y="427397"/>
                  <a:pt x="1743945" y="954617"/>
                </a:cubicBezTo>
                <a:cubicBezTo>
                  <a:pt x="1743945" y="1481837"/>
                  <a:pt x="1316548" y="1909234"/>
                  <a:pt x="789328" y="1909234"/>
                </a:cubicBezTo>
                <a:cubicBezTo>
                  <a:pt x="461080" y="1909234"/>
                  <a:pt x="171527" y="1743562"/>
                  <a:pt x="0" y="1491086"/>
                </a:cubicBezTo>
                <a:lnTo>
                  <a:pt x="0" y="418149"/>
                </a:lnTo>
                <a:cubicBezTo>
                  <a:pt x="171527" y="165673"/>
                  <a:pt x="461080" y="0"/>
                  <a:pt x="789328" y="0"/>
                </a:cubicBezTo>
                <a:close/>
              </a:path>
            </a:pathLst>
          </a:custGeom>
          <a:solidFill>
            <a:schemeClr val="tx2">
              <a:lumMod val="75000"/>
              <a:alpha val="8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53" name="Oval 52"/>
          <p:cNvSpPr>
            <a:spLocks noChangeAspect="1"/>
          </p:cNvSpPr>
          <p:nvPr/>
        </p:nvSpPr>
        <p:spPr>
          <a:xfrm>
            <a:off x="520638" y="1095310"/>
            <a:ext cx="1909233" cy="1909233"/>
          </a:xfrm>
          <a:prstGeom prst="ellipse">
            <a:avLst/>
          </a:prstGeom>
          <a:solidFill>
            <a:schemeClr val="tx2">
              <a:lumMod val="75000"/>
              <a:alpha val="10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52" name="Oval 51"/>
          <p:cNvSpPr>
            <a:spLocks noChangeAspect="1"/>
          </p:cNvSpPr>
          <p:nvPr/>
        </p:nvSpPr>
        <p:spPr>
          <a:xfrm>
            <a:off x="1878729" y="282933"/>
            <a:ext cx="1909233" cy="1909233"/>
          </a:xfrm>
          <a:prstGeom prst="ellipse">
            <a:avLst/>
          </a:prstGeom>
          <a:solidFill>
            <a:schemeClr val="tx2">
              <a:lumMod val="75000"/>
              <a:alpha val="10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54" name="Oval 53"/>
          <p:cNvSpPr>
            <a:spLocks noChangeAspect="1"/>
          </p:cNvSpPr>
          <p:nvPr/>
        </p:nvSpPr>
        <p:spPr>
          <a:xfrm>
            <a:off x="520637" y="5729135"/>
            <a:ext cx="1909234" cy="1193756"/>
          </a:xfrm>
          <a:custGeom>
            <a:avLst/>
            <a:gdLst/>
            <a:ahLst/>
            <a:cxnLst/>
            <a:rect l="l" t="t" r="r" b="b"/>
            <a:pathLst>
              <a:path w="1909234" h="1193756">
                <a:moveTo>
                  <a:pt x="954617" y="0"/>
                </a:moveTo>
                <a:cubicBezTo>
                  <a:pt x="1481837" y="0"/>
                  <a:pt x="1909234" y="427397"/>
                  <a:pt x="1909234" y="954617"/>
                </a:cubicBezTo>
                <a:cubicBezTo>
                  <a:pt x="1909234" y="1037305"/>
                  <a:pt x="1898721" y="1117537"/>
                  <a:pt x="1877819" y="1193756"/>
                </a:cubicBezTo>
                <a:lnTo>
                  <a:pt x="31415" y="1193756"/>
                </a:lnTo>
                <a:cubicBezTo>
                  <a:pt x="10513" y="1117537"/>
                  <a:pt x="0" y="1037305"/>
                  <a:pt x="0" y="954617"/>
                </a:cubicBezTo>
                <a:cubicBezTo>
                  <a:pt x="0" y="427397"/>
                  <a:pt x="427397" y="0"/>
                  <a:pt x="954617" y="0"/>
                </a:cubicBezTo>
                <a:close/>
              </a:path>
            </a:pathLst>
          </a:custGeom>
          <a:solidFill>
            <a:schemeClr val="tx2">
              <a:lumMod val="75000"/>
              <a:alpha val="16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30" name="Oval 129"/>
          <p:cNvSpPr>
            <a:spLocks noChangeAspect="1"/>
          </p:cNvSpPr>
          <p:nvPr/>
        </p:nvSpPr>
        <p:spPr>
          <a:xfrm>
            <a:off x="-46711" y="-61709"/>
            <a:ext cx="1449107" cy="1677064"/>
          </a:xfrm>
          <a:custGeom>
            <a:avLst/>
            <a:gdLst/>
            <a:ahLst/>
            <a:cxnLst/>
            <a:rect l="l" t="t" r="r" b="b"/>
            <a:pathLst>
              <a:path w="1449107" h="1677064">
                <a:moveTo>
                  <a:pt x="0" y="0"/>
                </a:moveTo>
                <a:lnTo>
                  <a:pt x="1112019" y="0"/>
                </a:lnTo>
                <a:cubicBezTo>
                  <a:pt x="1319407" y="171874"/>
                  <a:pt x="1449107" y="432014"/>
                  <a:pt x="1449107" y="722447"/>
                </a:cubicBezTo>
                <a:cubicBezTo>
                  <a:pt x="1449107" y="1249667"/>
                  <a:pt x="1021710" y="1677064"/>
                  <a:pt x="494490" y="1677064"/>
                </a:cubicBezTo>
                <a:cubicBezTo>
                  <a:pt x="313232" y="1677064"/>
                  <a:pt x="143772" y="1626546"/>
                  <a:pt x="0" y="1537872"/>
                </a:cubicBezTo>
                <a:close/>
              </a:path>
            </a:pathLst>
          </a:custGeom>
          <a:solidFill>
            <a:schemeClr val="tx2">
              <a:lumMod val="75000"/>
              <a:alpha val="14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31" name="Oval 130"/>
          <p:cNvSpPr>
            <a:spLocks noChangeAspect="1"/>
          </p:cNvSpPr>
          <p:nvPr/>
        </p:nvSpPr>
        <p:spPr>
          <a:xfrm>
            <a:off x="924113" y="-161623"/>
            <a:ext cx="1909233" cy="1909233"/>
          </a:xfrm>
          <a:prstGeom prst="ellipse">
            <a:avLst/>
          </a:prstGeom>
          <a:solidFill>
            <a:schemeClr val="tx2">
              <a:lumMod val="75000"/>
              <a:alpha val="20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32" name="Oval 131"/>
          <p:cNvSpPr>
            <a:spLocks noChangeAspect="1"/>
          </p:cNvSpPr>
          <p:nvPr/>
        </p:nvSpPr>
        <p:spPr>
          <a:xfrm>
            <a:off x="0" y="660738"/>
            <a:ext cx="1909233" cy="1909233"/>
          </a:xfrm>
          <a:prstGeom prst="ellipse">
            <a:avLst/>
          </a:prstGeom>
          <a:solidFill>
            <a:schemeClr val="tx2">
              <a:lumMod val="75000"/>
              <a:alpha val="15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33" name="Oval 132"/>
          <p:cNvSpPr>
            <a:spLocks noChangeAspect="1"/>
          </p:cNvSpPr>
          <p:nvPr/>
        </p:nvSpPr>
        <p:spPr>
          <a:xfrm>
            <a:off x="7497531" y="-61709"/>
            <a:ext cx="1694467" cy="1677064"/>
          </a:xfrm>
          <a:custGeom>
            <a:avLst/>
            <a:gdLst/>
            <a:ahLst/>
            <a:cxnLst/>
            <a:rect l="l" t="t" r="r" b="b"/>
            <a:pathLst>
              <a:path w="1694467" h="1677064">
                <a:moveTo>
                  <a:pt x="337088" y="0"/>
                </a:moveTo>
                <a:lnTo>
                  <a:pt x="1573463" y="0"/>
                </a:lnTo>
                <a:cubicBezTo>
                  <a:pt x="1618202" y="37449"/>
                  <a:pt x="1658454" y="79950"/>
                  <a:pt x="1694467" y="126010"/>
                </a:cubicBezTo>
                <a:lnTo>
                  <a:pt x="1694467" y="1318884"/>
                </a:lnTo>
                <a:cubicBezTo>
                  <a:pt x="1522840" y="1538397"/>
                  <a:pt x="1254922" y="1677064"/>
                  <a:pt x="954617" y="1677064"/>
                </a:cubicBezTo>
                <a:cubicBezTo>
                  <a:pt x="427397" y="1677064"/>
                  <a:pt x="0" y="1249667"/>
                  <a:pt x="0" y="722447"/>
                </a:cubicBezTo>
                <a:cubicBezTo>
                  <a:pt x="0" y="432014"/>
                  <a:pt x="129700" y="171874"/>
                  <a:pt x="337088" y="0"/>
                </a:cubicBezTo>
                <a:close/>
              </a:path>
            </a:pathLst>
          </a:custGeom>
          <a:solidFill>
            <a:schemeClr val="accent3">
              <a:lumMod val="60000"/>
              <a:lumOff val="40000"/>
              <a:alpha val="10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34" name="Oval 133"/>
          <p:cNvSpPr>
            <a:spLocks noChangeAspect="1"/>
          </p:cNvSpPr>
          <p:nvPr/>
        </p:nvSpPr>
        <p:spPr>
          <a:xfrm>
            <a:off x="6117502" y="-61708"/>
            <a:ext cx="1909234" cy="1705448"/>
          </a:xfrm>
          <a:custGeom>
            <a:avLst/>
            <a:gdLst/>
            <a:ahLst/>
            <a:cxnLst/>
            <a:rect l="l" t="t" r="r" b="b"/>
            <a:pathLst>
              <a:path w="1909234" h="1705448">
                <a:moveTo>
                  <a:pt x="371490" y="0"/>
                </a:moveTo>
                <a:lnTo>
                  <a:pt x="1537745" y="0"/>
                </a:lnTo>
                <a:cubicBezTo>
                  <a:pt x="1764760" y="171517"/>
                  <a:pt x="1909234" y="444302"/>
                  <a:pt x="1909234" y="750831"/>
                </a:cubicBezTo>
                <a:cubicBezTo>
                  <a:pt x="1909234" y="1278051"/>
                  <a:pt x="1481837" y="1705448"/>
                  <a:pt x="954617" y="1705448"/>
                </a:cubicBezTo>
                <a:cubicBezTo>
                  <a:pt x="427397" y="1705448"/>
                  <a:pt x="0" y="1278051"/>
                  <a:pt x="0" y="750831"/>
                </a:cubicBezTo>
                <a:cubicBezTo>
                  <a:pt x="0" y="444302"/>
                  <a:pt x="144474" y="171517"/>
                  <a:pt x="371490" y="0"/>
                </a:cubicBezTo>
                <a:close/>
              </a:path>
            </a:pathLst>
          </a:custGeom>
          <a:solidFill>
            <a:schemeClr val="tx2">
              <a:lumMod val="75000"/>
              <a:alpha val="10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35" name="Oval 134"/>
          <p:cNvSpPr>
            <a:spLocks noChangeAspect="1"/>
          </p:cNvSpPr>
          <p:nvPr/>
        </p:nvSpPr>
        <p:spPr>
          <a:xfrm>
            <a:off x="7494454" y="1095309"/>
            <a:ext cx="1697544" cy="1909234"/>
          </a:xfrm>
          <a:custGeom>
            <a:avLst/>
            <a:gdLst/>
            <a:ahLst/>
            <a:cxnLst/>
            <a:rect l="l" t="t" r="r" b="b"/>
            <a:pathLst>
              <a:path w="1697544" h="1909234">
                <a:moveTo>
                  <a:pt x="954617" y="0"/>
                </a:moveTo>
                <a:cubicBezTo>
                  <a:pt x="1256666" y="0"/>
                  <a:pt x="1525952" y="140283"/>
                  <a:pt x="1697544" y="361910"/>
                </a:cubicBezTo>
                <a:lnTo>
                  <a:pt x="1697544" y="1547324"/>
                </a:lnTo>
                <a:cubicBezTo>
                  <a:pt x="1525952" y="1768951"/>
                  <a:pt x="1256666" y="1909234"/>
                  <a:pt x="954617" y="1909234"/>
                </a:cubicBezTo>
                <a:cubicBezTo>
                  <a:pt x="427397" y="1909234"/>
                  <a:pt x="0" y="1481837"/>
                  <a:pt x="0" y="954617"/>
                </a:cubicBezTo>
                <a:cubicBezTo>
                  <a:pt x="0" y="427397"/>
                  <a:pt x="427397" y="0"/>
                  <a:pt x="954617" y="0"/>
                </a:cubicBezTo>
                <a:close/>
              </a:path>
            </a:pathLst>
          </a:custGeom>
          <a:solidFill>
            <a:schemeClr val="tx2">
              <a:lumMod val="75000"/>
              <a:alpha val="15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36" name="Oval 135"/>
          <p:cNvSpPr>
            <a:spLocks noChangeAspect="1"/>
          </p:cNvSpPr>
          <p:nvPr/>
        </p:nvSpPr>
        <p:spPr>
          <a:xfrm>
            <a:off x="8056674" y="5140346"/>
            <a:ext cx="1137194" cy="1759729"/>
          </a:xfrm>
          <a:custGeom>
            <a:avLst/>
            <a:gdLst/>
            <a:ahLst/>
            <a:cxnLst/>
            <a:rect l="l" t="t" r="r" b="b"/>
            <a:pathLst>
              <a:path w="1137194" h="1759729">
                <a:moveTo>
                  <a:pt x="954617" y="0"/>
                </a:moveTo>
                <a:cubicBezTo>
                  <a:pt x="1017088" y="0"/>
                  <a:pt x="1078157" y="6001"/>
                  <a:pt x="1137194" y="17897"/>
                </a:cubicBezTo>
                <a:lnTo>
                  <a:pt x="1137194" y="1759729"/>
                </a:lnTo>
                <a:lnTo>
                  <a:pt x="443151" y="1759729"/>
                </a:lnTo>
                <a:cubicBezTo>
                  <a:pt x="176544" y="1591075"/>
                  <a:pt x="0" y="1293463"/>
                  <a:pt x="0" y="954617"/>
                </a:cubicBezTo>
                <a:cubicBezTo>
                  <a:pt x="0" y="427397"/>
                  <a:pt x="427397" y="0"/>
                  <a:pt x="954617" y="0"/>
                </a:cubicBezTo>
                <a:close/>
              </a:path>
            </a:pathLst>
          </a:custGeom>
          <a:solidFill>
            <a:schemeClr val="tx2">
              <a:lumMod val="75000"/>
              <a:alpha val="16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37" name="Oval 136"/>
          <p:cNvSpPr>
            <a:spLocks noChangeAspect="1"/>
          </p:cNvSpPr>
          <p:nvPr/>
        </p:nvSpPr>
        <p:spPr>
          <a:xfrm>
            <a:off x="6661711" y="4362912"/>
            <a:ext cx="1909233" cy="1909233"/>
          </a:xfrm>
          <a:prstGeom prst="ellipse">
            <a:avLst/>
          </a:prstGeom>
          <a:solidFill>
            <a:schemeClr val="tx2">
              <a:lumMod val="75000"/>
              <a:alpha val="5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38" name="Oval 137"/>
          <p:cNvSpPr>
            <a:spLocks noChangeAspect="1"/>
          </p:cNvSpPr>
          <p:nvPr/>
        </p:nvSpPr>
        <p:spPr>
          <a:xfrm>
            <a:off x="-69625" y="4948766"/>
            <a:ext cx="1353860" cy="1909234"/>
          </a:xfrm>
          <a:custGeom>
            <a:avLst/>
            <a:gdLst/>
            <a:ahLst/>
            <a:cxnLst/>
            <a:rect l="l" t="t" r="r" b="b"/>
            <a:pathLst>
              <a:path w="1353860" h="1909234">
                <a:moveTo>
                  <a:pt x="399243" y="0"/>
                </a:moveTo>
                <a:cubicBezTo>
                  <a:pt x="926463" y="0"/>
                  <a:pt x="1353860" y="427397"/>
                  <a:pt x="1353860" y="954617"/>
                </a:cubicBezTo>
                <a:cubicBezTo>
                  <a:pt x="1353860" y="1481837"/>
                  <a:pt x="926463" y="1909234"/>
                  <a:pt x="399243" y="1909234"/>
                </a:cubicBezTo>
                <a:cubicBezTo>
                  <a:pt x="256544" y="1909234"/>
                  <a:pt x="121158" y="1877924"/>
                  <a:pt x="0" y="1820890"/>
                </a:cubicBezTo>
                <a:lnTo>
                  <a:pt x="0" y="88345"/>
                </a:lnTo>
                <a:cubicBezTo>
                  <a:pt x="121158" y="31311"/>
                  <a:pt x="256544" y="0"/>
                  <a:pt x="399243" y="0"/>
                </a:cubicBezTo>
                <a:close/>
              </a:path>
            </a:pathLst>
          </a:custGeom>
          <a:solidFill>
            <a:schemeClr val="tx2">
              <a:lumMod val="75000"/>
              <a:alpha val="16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39" name="Oval 138"/>
          <p:cNvSpPr>
            <a:spLocks noChangeAspect="1"/>
          </p:cNvSpPr>
          <p:nvPr/>
        </p:nvSpPr>
        <p:spPr>
          <a:xfrm>
            <a:off x="708471" y="4790336"/>
            <a:ext cx="1909233" cy="1909233"/>
          </a:xfrm>
          <a:prstGeom prst="ellipse">
            <a:avLst/>
          </a:prstGeom>
          <a:solidFill>
            <a:schemeClr val="tx2">
              <a:lumMod val="75000"/>
              <a:alpha val="8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40" name="Oval 139"/>
          <p:cNvSpPr>
            <a:spLocks noChangeAspect="1"/>
          </p:cNvSpPr>
          <p:nvPr/>
        </p:nvSpPr>
        <p:spPr>
          <a:xfrm>
            <a:off x="6117503" y="783988"/>
            <a:ext cx="1909233" cy="1909233"/>
          </a:xfrm>
          <a:prstGeom prst="ellipse">
            <a:avLst/>
          </a:prstGeom>
          <a:solidFill>
            <a:schemeClr val="tx2">
              <a:lumMod val="75000"/>
              <a:alpha val="15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41" name="Oval 140"/>
          <p:cNvSpPr>
            <a:spLocks noChangeAspect="1"/>
          </p:cNvSpPr>
          <p:nvPr/>
        </p:nvSpPr>
        <p:spPr>
          <a:xfrm>
            <a:off x="6459053" y="5140346"/>
            <a:ext cx="1909233" cy="1909233"/>
          </a:xfrm>
          <a:prstGeom prst="ellipse">
            <a:avLst/>
          </a:prstGeom>
          <a:solidFill>
            <a:schemeClr val="tx2">
              <a:lumMod val="75000"/>
              <a:alpha val="10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18" name="Oval 117"/>
          <p:cNvSpPr>
            <a:spLocks noChangeAspect="1"/>
          </p:cNvSpPr>
          <p:nvPr/>
        </p:nvSpPr>
        <p:spPr>
          <a:xfrm>
            <a:off x="8398204" y="597861"/>
            <a:ext cx="793794" cy="1252918"/>
          </a:xfrm>
          <a:custGeom>
            <a:avLst/>
            <a:gdLst/>
            <a:ahLst/>
            <a:cxnLst/>
            <a:rect l="l" t="t" r="r" b="b"/>
            <a:pathLst>
              <a:path w="793794" h="1252918">
                <a:moveTo>
                  <a:pt x="626459" y="0"/>
                </a:moveTo>
                <a:cubicBezTo>
                  <a:pt x="684682" y="0"/>
                  <a:pt x="741049" y="7943"/>
                  <a:pt x="793794" y="25480"/>
                </a:cubicBezTo>
                <a:lnTo>
                  <a:pt x="793794" y="1227438"/>
                </a:lnTo>
                <a:cubicBezTo>
                  <a:pt x="741049" y="1244975"/>
                  <a:pt x="684682" y="1252918"/>
                  <a:pt x="626459" y="1252918"/>
                </a:cubicBezTo>
                <a:cubicBezTo>
                  <a:pt x="280475" y="1252918"/>
                  <a:pt x="0" y="972443"/>
                  <a:pt x="0" y="626459"/>
                </a:cubicBezTo>
                <a:cubicBezTo>
                  <a:pt x="0" y="280475"/>
                  <a:pt x="280475" y="0"/>
                  <a:pt x="626459" y="0"/>
                </a:cubicBezTo>
                <a:close/>
              </a:path>
            </a:pathLst>
          </a:custGeom>
          <a:solidFill>
            <a:schemeClr val="tx2">
              <a:lumMod val="75000"/>
              <a:alpha val="10000"/>
            </a:schemeClr>
          </a:solidFill>
          <a:ln w="177800" cap="rnd" cmpd="sng" algn="ctr">
            <a:solidFill>
              <a:schemeClr val="tx2">
                <a:lumMod val="60000"/>
                <a:lumOff val="40000"/>
                <a:alpha val="6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19" name="Oval 118"/>
          <p:cNvSpPr>
            <a:spLocks noChangeAspect="1"/>
          </p:cNvSpPr>
          <p:nvPr/>
        </p:nvSpPr>
        <p:spPr>
          <a:xfrm>
            <a:off x="6350100" y="206512"/>
            <a:ext cx="1041276" cy="1041276"/>
          </a:xfrm>
          <a:prstGeom prst="ellipse">
            <a:avLst/>
          </a:prstGeom>
          <a:solidFill>
            <a:schemeClr val="tx2">
              <a:lumMod val="75000"/>
              <a:alpha val="10000"/>
            </a:schemeClr>
          </a:solidFill>
          <a:ln w="177800" cap="rnd" cmpd="sng" algn="ctr">
            <a:solidFill>
              <a:schemeClr val="tx2">
                <a:lumMod val="60000"/>
                <a:lumOff val="40000"/>
                <a:alpha val="6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20" name="Oval 119"/>
          <p:cNvSpPr>
            <a:spLocks noChangeAspect="1"/>
          </p:cNvSpPr>
          <p:nvPr/>
        </p:nvSpPr>
        <p:spPr>
          <a:xfrm>
            <a:off x="6872127" y="1450645"/>
            <a:ext cx="1218253" cy="1218253"/>
          </a:xfrm>
          <a:prstGeom prst="ellipse">
            <a:avLst/>
          </a:prstGeom>
          <a:solidFill>
            <a:schemeClr val="tx2">
              <a:lumMod val="75000"/>
              <a:alpha val="10000"/>
            </a:schemeClr>
          </a:solidFill>
          <a:ln w="177800" cap="rnd" cmpd="sng" algn="ctr">
            <a:solidFill>
              <a:schemeClr val="tx2">
                <a:lumMod val="60000"/>
                <a:lumOff val="40000"/>
                <a:alpha val="6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21" name="Oval 120"/>
          <p:cNvSpPr>
            <a:spLocks noChangeAspect="1"/>
          </p:cNvSpPr>
          <p:nvPr/>
        </p:nvSpPr>
        <p:spPr>
          <a:xfrm>
            <a:off x="7219068" y="2049927"/>
            <a:ext cx="1041276" cy="1041276"/>
          </a:xfrm>
          <a:prstGeom prst="ellipse">
            <a:avLst/>
          </a:prstGeom>
          <a:solidFill>
            <a:schemeClr val="tx2">
              <a:lumMod val="75000"/>
              <a:alpha val="10000"/>
            </a:schemeClr>
          </a:solidFill>
          <a:ln w="177800" cap="rnd" cmpd="sng" algn="ctr">
            <a:solidFill>
              <a:schemeClr val="tx2">
                <a:lumMod val="60000"/>
                <a:lumOff val="40000"/>
                <a:alpha val="6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22" name="Oval 121"/>
          <p:cNvSpPr>
            <a:spLocks noChangeAspect="1"/>
          </p:cNvSpPr>
          <p:nvPr/>
        </p:nvSpPr>
        <p:spPr>
          <a:xfrm>
            <a:off x="7749416" y="2661634"/>
            <a:ext cx="721308" cy="721308"/>
          </a:xfrm>
          <a:prstGeom prst="ellipse">
            <a:avLst/>
          </a:prstGeom>
          <a:solidFill>
            <a:schemeClr val="tx2">
              <a:lumMod val="75000"/>
              <a:alpha val="10000"/>
            </a:schemeClr>
          </a:solidFill>
          <a:ln w="177800" cap="rnd" cmpd="sng" algn="ctr">
            <a:solidFill>
              <a:schemeClr val="tx2">
                <a:lumMod val="60000"/>
                <a:lumOff val="40000"/>
                <a:alpha val="6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23" name="Oval 122"/>
          <p:cNvSpPr>
            <a:spLocks noChangeAspect="1"/>
          </p:cNvSpPr>
          <p:nvPr/>
        </p:nvSpPr>
        <p:spPr>
          <a:xfrm>
            <a:off x="685054" y="-100976"/>
            <a:ext cx="1193676" cy="697815"/>
          </a:xfrm>
          <a:custGeom>
            <a:avLst/>
            <a:gdLst/>
            <a:ahLst/>
            <a:cxnLst/>
            <a:rect l="l" t="t" r="r" b="b"/>
            <a:pathLst>
              <a:path w="1193676" h="697815">
                <a:moveTo>
                  <a:pt x="10179" y="0"/>
                </a:moveTo>
                <a:lnTo>
                  <a:pt x="1183497" y="0"/>
                </a:lnTo>
                <a:cubicBezTo>
                  <a:pt x="1190746" y="32633"/>
                  <a:pt x="1193676" y="66463"/>
                  <a:pt x="1193676" y="100977"/>
                </a:cubicBezTo>
                <a:cubicBezTo>
                  <a:pt x="1193676" y="430602"/>
                  <a:pt x="926463" y="697815"/>
                  <a:pt x="596838" y="697815"/>
                </a:cubicBezTo>
                <a:cubicBezTo>
                  <a:pt x="267213" y="697815"/>
                  <a:pt x="0" y="430602"/>
                  <a:pt x="0" y="100977"/>
                </a:cubicBezTo>
                <a:close/>
              </a:path>
            </a:pathLst>
          </a:custGeom>
          <a:solidFill>
            <a:schemeClr val="tx2">
              <a:lumMod val="75000"/>
              <a:alpha val="10000"/>
            </a:schemeClr>
          </a:solidFill>
          <a:ln w="177800" cap="rnd" cmpd="sng" algn="ctr">
            <a:solidFill>
              <a:schemeClr val="tx2">
                <a:lumMod val="60000"/>
                <a:lumOff val="40000"/>
                <a:alpha val="6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24" name="Oval 123"/>
          <p:cNvSpPr>
            <a:spLocks noChangeAspect="1"/>
          </p:cNvSpPr>
          <p:nvPr/>
        </p:nvSpPr>
        <p:spPr>
          <a:xfrm>
            <a:off x="1502638" y="-100976"/>
            <a:ext cx="1029028" cy="459889"/>
          </a:xfrm>
          <a:custGeom>
            <a:avLst/>
            <a:gdLst/>
            <a:ahLst/>
            <a:cxnLst/>
            <a:rect l="l" t="t" r="r" b="b"/>
            <a:pathLst>
              <a:path w="1029028" h="459889">
                <a:moveTo>
                  <a:pt x="0" y="0"/>
                </a:moveTo>
                <a:lnTo>
                  <a:pt x="1029028" y="0"/>
                </a:lnTo>
                <a:cubicBezTo>
                  <a:pt x="1001386" y="259074"/>
                  <a:pt x="781401" y="459889"/>
                  <a:pt x="514514" y="459889"/>
                </a:cubicBezTo>
                <a:cubicBezTo>
                  <a:pt x="247627" y="459889"/>
                  <a:pt x="27642" y="259074"/>
                  <a:pt x="0" y="0"/>
                </a:cubicBezTo>
                <a:close/>
              </a:path>
            </a:pathLst>
          </a:custGeom>
          <a:solidFill>
            <a:schemeClr val="tx2">
              <a:lumMod val="75000"/>
              <a:alpha val="10000"/>
            </a:schemeClr>
          </a:solidFill>
          <a:ln w="177800" cap="rnd" cmpd="sng" algn="ctr">
            <a:solidFill>
              <a:schemeClr val="tx2">
                <a:lumMod val="60000"/>
                <a:lumOff val="40000"/>
                <a:alpha val="6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25" name="Oval 124"/>
          <p:cNvSpPr>
            <a:spLocks noChangeAspect="1"/>
          </p:cNvSpPr>
          <p:nvPr/>
        </p:nvSpPr>
        <p:spPr>
          <a:xfrm>
            <a:off x="-69624" y="-100976"/>
            <a:ext cx="590263" cy="612289"/>
          </a:xfrm>
          <a:custGeom>
            <a:avLst/>
            <a:gdLst/>
            <a:ahLst/>
            <a:cxnLst/>
            <a:rect l="l" t="t" r="r" b="b"/>
            <a:pathLst>
              <a:path w="590263" h="612289">
                <a:moveTo>
                  <a:pt x="0" y="0"/>
                </a:moveTo>
                <a:lnTo>
                  <a:pt x="581024" y="0"/>
                </a:lnTo>
                <a:cubicBezTo>
                  <a:pt x="587493" y="29611"/>
                  <a:pt x="590263" y="60308"/>
                  <a:pt x="590263" y="91651"/>
                </a:cubicBezTo>
                <a:cubicBezTo>
                  <a:pt x="590263" y="379191"/>
                  <a:pt x="357165" y="612289"/>
                  <a:pt x="69625" y="612289"/>
                </a:cubicBezTo>
                <a:lnTo>
                  <a:pt x="0" y="605270"/>
                </a:lnTo>
                <a:close/>
              </a:path>
            </a:pathLst>
          </a:custGeom>
          <a:solidFill>
            <a:schemeClr val="tx2">
              <a:lumMod val="75000"/>
              <a:alpha val="10000"/>
            </a:schemeClr>
          </a:solidFill>
          <a:ln w="177800" cap="rnd" cmpd="sng" algn="ctr">
            <a:solidFill>
              <a:schemeClr val="tx2">
                <a:lumMod val="60000"/>
                <a:lumOff val="40000"/>
                <a:alpha val="6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26" name="Oval 125"/>
          <p:cNvSpPr>
            <a:spLocks noChangeAspect="1"/>
          </p:cNvSpPr>
          <p:nvPr/>
        </p:nvSpPr>
        <p:spPr>
          <a:xfrm>
            <a:off x="277432" y="4321783"/>
            <a:ext cx="1396887" cy="1396887"/>
          </a:xfrm>
          <a:prstGeom prst="ellipse">
            <a:avLst/>
          </a:prstGeom>
          <a:solidFill>
            <a:schemeClr val="tx2">
              <a:lumMod val="75000"/>
              <a:alpha val="6000"/>
            </a:schemeClr>
          </a:solidFill>
          <a:ln w="177800" cap="rnd" cmpd="sng" algn="ctr">
            <a:solidFill>
              <a:schemeClr val="tx2">
                <a:lumMod val="60000"/>
                <a:lumOff val="40000"/>
                <a:alpha val="4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27" name="Oval 126"/>
          <p:cNvSpPr>
            <a:spLocks noChangeAspect="1"/>
          </p:cNvSpPr>
          <p:nvPr/>
        </p:nvSpPr>
        <p:spPr>
          <a:xfrm>
            <a:off x="5792131" y="6489965"/>
            <a:ext cx="1115939" cy="443769"/>
          </a:xfrm>
          <a:custGeom>
            <a:avLst/>
            <a:gdLst/>
            <a:ahLst/>
            <a:cxnLst/>
            <a:rect l="l" t="t" r="r" b="b"/>
            <a:pathLst>
              <a:path w="1115939" h="443769">
                <a:moveTo>
                  <a:pt x="557969" y="0"/>
                </a:moveTo>
                <a:cubicBezTo>
                  <a:pt x="830120" y="0"/>
                  <a:pt x="1058049" y="189335"/>
                  <a:pt x="1115939" y="443769"/>
                </a:cubicBezTo>
                <a:lnTo>
                  <a:pt x="0" y="443769"/>
                </a:lnTo>
                <a:cubicBezTo>
                  <a:pt x="57889" y="189335"/>
                  <a:pt x="285818" y="0"/>
                  <a:pt x="557969" y="0"/>
                </a:cubicBezTo>
                <a:close/>
              </a:path>
            </a:pathLst>
          </a:custGeom>
          <a:solidFill>
            <a:schemeClr val="tx2">
              <a:lumMod val="75000"/>
              <a:alpha val="6000"/>
            </a:schemeClr>
          </a:solidFill>
          <a:ln w="177800" cap="rnd" cmpd="sng" algn="ctr">
            <a:solidFill>
              <a:schemeClr val="tx2">
                <a:lumMod val="60000"/>
                <a:lumOff val="40000"/>
                <a:alpha val="4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28" name="Oval 127"/>
          <p:cNvSpPr>
            <a:spLocks noChangeAspect="1"/>
          </p:cNvSpPr>
          <p:nvPr/>
        </p:nvSpPr>
        <p:spPr>
          <a:xfrm>
            <a:off x="6127999" y="6408840"/>
            <a:ext cx="1237019" cy="524894"/>
          </a:xfrm>
          <a:custGeom>
            <a:avLst/>
            <a:gdLst/>
            <a:ahLst/>
            <a:cxnLst/>
            <a:rect l="l" t="t" r="r" b="b"/>
            <a:pathLst>
              <a:path w="1237019" h="524894">
                <a:moveTo>
                  <a:pt x="618509" y="0"/>
                </a:moveTo>
                <a:cubicBezTo>
                  <a:pt x="930325" y="0"/>
                  <a:pt x="1189147" y="226891"/>
                  <a:pt x="1237019" y="524894"/>
                </a:cubicBezTo>
                <a:lnTo>
                  <a:pt x="0" y="524894"/>
                </a:lnTo>
                <a:cubicBezTo>
                  <a:pt x="47872" y="226891"/>
                  <a:pt x="306694" y="0"/>
                  <a:pt x="618509" y="0"/>
                </a:cubicBezTo>
                <a:close/>
              </a:path>
            </a:pathLst>
          </a:custGeom>
          <a:solidFill>
            <a:schemeClr val="tx2">
              <a:lumMod val="75000"/>
              <a:alpha val="6000"/>
            </a:schemeClr>
          </a:solidFill>
          <a:ln w="177800" cap="rnd" cmpd="sng" algn="ctr">
            <a:solidFill>
              <a:schemeClr val="tx2">
                <a:lumMod val="60000"/>
                <a:lumOff val="40000"/>
                <a:alpha val="4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29" name="Oval 128"/>
          <p:cNvSpPr>
            <a:spLocks noChangeAspect="1"/>
          </p:cNvSpPr>
          <p:nvPr/>
        </p:nvSpPr>
        <p:spPr>
          <a:xfrm>
            <a:off x="7577655" y="6408841"/>
            <a:ext cx="1211408" cy="524893"/>
          </a:xfrm>
          <a:custGeom>
            <a:avLst/>
            <a:gdLst/>
            <a:ahLst/>
            <a:cxnLst/>
            <a:rect l="l" t="t" r="r" b="b"/>
            <a:pathLst>
              <a:path w="1211408" h="524893">
                <a:moveTo>
                  <a:pt x="605704" y="0"/>
                </a:moveTo>
                <a:cubicBezTo>
                  <a:pt x="914574" y="0"/>
                  <a:pt x="1170243" y="227782"/>
                  <a:pt x="1211408" y="524893"/>
                </a:cubicBezTo>
                <a:lnTo>
                  <a:pt x="0" y="524893"/>
                </a:lnTo>
                <a:cubicBezTo>
                  <a:pt x="41165" y="227782"/>
                  <a:pt x="296834" y="0"/>
                  <a:pt x="605704" y="0"/>
                </a:cubicBezTo>
                <a:close/>
              </a:path>
            </a:pathLst>
          </a:custGeom>
          <a:solidFill>
            <a:schemeClr val="tx2">
              <a:lumMod val="75000"/>
              <a:alpha val="6000"/>
            </a:schemeClr>
          </a:solidFill>
          <a:ln w="177800" cap="rnd" cmpd="sng" algn="ctr">
            <a:solidFill>
              <a:schemeClr val="tx2">
                <a:lumMod val="60000"/>
                <a:lumOff val="40000"/>
                <a:alpha val="4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97" name="Oval 96"/>
          <p:cNvSpPr>
            <a:spLocks noChangeAspect="1"/>
          </p:cNvSpPr>
          <p:nvPr/>
        </p:nvSpPr>
        <p:spPr>
          <a:xfrm>
            <a:off x="11073" y="4941986"/>
            <a:ext cx="611230" cy="611230"/>
          </a:xfrm>
          <a:prstGeom prst="ellipse">
            <a:avLst/>
          </a:prstGeom>
          <a:solidFill>
            <a:schemeClr val="accent3">
              <a:lumMod val="60000"/>
              <a:lumOff val="40000"/>
              <a:alpha val="5000"/>
            </a:schemeClr>
          </a:solidFill>
          <a:ln w="12700" cap="rnd" cmpd="sng" algn="ctr">
            <a:solidFill>
              <a:schemeClr val="accent3">
                <a:lumMod val="60000"/>
                <a:lumOff val="40000"/>
                <a:alpha val="15000"/>
              </a:schemeClr>
            </a:solidFill>
            <a:prstDash val="solid"/>
            <a:round/>
            <a:headEnd type="none" w="med" len="med"/>
            <a:tailEnd type="none" w="med" len="med"/>
          </a:ln>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98" name="Oval 97"/>
          <p:cNvSpPr>
            <a:spLocks noChangeAspect="1"/>
          </p:cNvSpPr>
          <p:nvPr/>
        </p:nvSpPr>
        <p:spPr>
          <a:xfrm>
            <a:off x="-69625" y="6172569"/>
            <a:ext cx="778097" cy="750322"/>
          </a:xfrm>
          <a:custGeom>
            <a:avLst/>
            <a:gdLst/>
            <a:ahLst/>
            <a:cxnLst/>
            <a:rect l="l" t="t" r="r" b="b"/>
            <a:pathLst>
              <a:path w="778097" h="750322">
                <a:moveTo>
                  <a:pt x="261411" y="0"/>
                </a:moveTo>
                <a:cubicBezTo>
                  <a:pt x="546769" y="0"/>
                  <a:pt x="778097" y="231328"/>
                  <a:pt x="778097" y="516686"/>
                </a:cubicBezTo>
                <a:cubicBezTo>
                  <a:pt x="778097" y="601179"/>
                  <a:pt x="757816" y="680934"/>
                  <a:pt x="719843" y="750322"/>
                </a:cubicBezTo>
                <a:lnTo>
                  <a:pt x="0" y="750322"/>
                </a:lnTo>
                <a:lnTo>
                  <a:pt x="0" y="73330"/>
                </a:lnTo>
                <a:cubicBezTo>
                  <a:pt x="75863" y="26083"/>
                  <a:pt x="165591" y="0"/>
                  <a:pt x="261411" y="0"/>
                </a:cubicBezTo>
                <a:close/>
              </a:path>
            </a:pathLst>
          </a:cu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99" name="Oval 98"/>
          <p:cNvSpPr>
            <a:spLocks noChangeAspect="1"/>
          </p:cNvSpPr>
          <p:nvPr/>
        </p:nvSpPr>
        <p:spPr>
          <a:xfrm>
            <a:off x="-69625" y="5158575"/>
            <a:ext cx="563524" cy="897560"/>
          </a:xfrm>
          <a:custGeom>
            <a:avLst/>
            <a:gdLst/>
            <a:ahLst/>
            <a:cxnLst/>
            <a:rect l="l" t="t" r="r" b="b"/>
            <a:pathLst>
              <a:path w="563524" h="897560">
                <a:moveTo>
                  <a:pt x="114744" y="0"/>
                </a:moveTo>
                <a:cubicBezTo>
                  <a:pt x="362598" y="0"/>
                  <a:pt x="563524" y="200926"/>
                  <a:pt x="563524" y="448780"/>
                </a:cubicBezTo>
                <a:cubicBezTo>
                  <a:pt x="563524" y="696634"/>
                  <a:pt x="362598" y="897560"/>
                  <a:pt x="114744" y="897560"/>
                </a:cubicBezTo>
                <a:cubicBezTo>
                  <a:pt x="74918" y="897560"/>
                  <a:pt x="36304" y="892373"/>
                  <a:pt x="0" y="880900"/>
                </a:cubicBezTo>
                <a:lnTo>
                  <a:pt x="0" y="16661"/>
                </a:lnTo>
                <a:cubicBezTo>
                  <a:pt x="36304" y="5188"/>
                  <a:pt x="74918" y="0"/>
                  <a:pt x="114744" y="0"/>
                </a:cubicBezTo>
                <a:close/>
              </a:path>
            </a:pathLst>
          </a:cu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00" name="Oval 99"/>
          <p:cNvSpPr>
            <a:spLocks noChangeAspect="1"/>
          </p:cNvSpPr>
          <p:nvPr/>
        </p:nvSpPr>
        <p:spPr>
          <a:xfrm>
            <a:off x="-25758" y="482386"/>
            <a:ext cx="598416" cy="905704"/>
          </a:xfrm>
          <a:custGeom>
            <a:avLst/>
            <a:gdLst/>
            <a:ahLst/>
            <a:cxnLst/>
            <a:rect l="l" t="t" r="r" b="b"/>
            <a:pathLst>
              <a:path w="598416" h="905704">
                <a:moveTo>
                  <a:pt x="145564" y="0"/>
                </a:moveTo>
                <a:cubicBezTo>
                  <a:pt x="395667" y="0"/>
                  <a:pt x="598416" y="202749"/>
                  <a:pt x="598416" y="452852"/>
                </a:cubicBezTo>
                <a:cubicBezTo>
                  <a:pt x="598416" y="702955"/>
                  <a:pt x="395667" y="905704"/>
                  <a:pt x="145564" y="905704"/>
                </a:cubicBezTo>
                <a:cubicBezTo>
                  <a:pt x="94398" y="905704"/>
                  <a:pt x="45214" y="897218"/>
                  <a:pt x="0" y="879648"/>
                </a:cubicBezTo>
                <a:lnTo>
                  <a:pt x="0" y="26056"/>
                </a:lnTo>
                <a:cubicBezTo>
                  <a:pt x="45214" y="8486"/>
                  <a:pt x="94398" y="0"/>
                  <a:pt x="145564" y="0"/>
                </a:cubicBezTo>
                <a:close/>
              </a:path>
            </a:pathLst>
          </a:custGeom>
          <a:solidFill>
            <a:schemeClr val="accent3">
              <a:lumMod val="60000"/>
              <a:lumOff val="40000"/>
              <a:alpha val="5000"/>
            </a:schemeClr>
          </a:solidFill>
          <a:ln w="12700" cap="rnd" cmpd="sng" algn="ctr">
            <a:solidFill>
              <a:schemeClr val="accent3">
                <a:lumMod val="60000"/>
                <a:lumOff val="40000"/>
                <a:alpha val="30000"/>
              </a:schemeClr>
            </a:solidFill>
            <a:prstDash val="solid"/>
            <a:round/>
            <a:headEnd type="none" w="med" len="med"/>
            <a:tailEnd type="none" w="med" len="med"/>
          </a:ln>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01" name="Oval 100"/>
          <p:cNvSpPr>
            <a:spLocks noChangeAspect="1"/>
          </p:cNvSpPr>
          <p:nvPr/>
        </p:nvSpPr>
        <p:spPr>
          <a:xfrm>
            <a:off x="474208" y="836793"/>
            <a:ext cx="910817" cy="910817"/>
          </a:xfrm>
          <a:prstGeom prst="ellipse">
            <a:avLst/>
          </a:prstGeom>
          <a:solidFill>
            <a:schemeClr val="accent3">
              <a:lumMod val="60000"/>
              <a:lumOff val="40000"/>
              <a:alpha val="5000"/>
            </a:schemeClr>
          </a:solidFill>
          <a:ln w="63500" cap="rnd" cmpd="sng" algn="ctr">
            <a:solidFill>
              <a:schemeClr val="accent3">
                <a:lumMod val="60000"/>
                <a:lumOff val="40000"/>
                <a:alpha val="30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02" name="Oval 101"/>
          <p:cNvSpPr>
            <a:spLocks noChangeAspect="1"/>
          </p:cNvSpPr>
          <p:nvPr/>
        </p:nvSpPr>
        <p:spPr>
          <a:xfrm>
            <a:off x="319223" y="1452260"/>
            <a:ext cx="772993" cy="772993"/>
          </a:xfrm>
          <a:prstGeom prst="ellipse">
            <a:avLst/>
          </a:prstGeom>
          <a:solidFill>
            <a:schemeClr val="accent3">
              <a:lumMod val="60000"/>
              <a:lumOff val="40000"/>
              <a:alpha val="5000"/>
            </a:schemeClr>
          </a:solidFill>
          <a:ln w="63500" cap="rnd" cmpd="sng" algn="ctr">
            <a:solidFill>
              <a:schemeClr val="accent3">
                <a:lumMod val="60000"/>
                <a:lumOff val="40000"/>
                <a:alpha val="30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03" name="Oval 102"/>
          <p:cNvSpPr>
            <a:spLocks noChangeAspect="1"/>
          </p:cNvSpPr>
          <p:nvPr/>
        </p:nvSpPr>
        <p:spPr>
          <a:xfrm>
            <a:off x="371257" y="1886983"/>
            <a:ext cx="610366" cy="610366"/>
          </a:xfrm>
          <a:prstGeom prst="ellipse">
            <a:avLst/>
          </a:prstGeom>
          <a:solidFill>
            <a:schemeClr val="accent3">
              <a:lumMod val="60000"/>
              <a:lumOff val="40000"/>
              <a:alpha val="5000"/>
            </a:schemeClr>
          </a:solidFill>
          <a:ln w="12700" cap="rnd" cmpd="sng" algn="ctr">
            <a:solidFill>
              <a:schemeClr val="accent3">
                <a:lumMod val="60000"/>
                <a:lumOff val="40000"/>
                <a:alpha val="30000"/>
              </a:schemeClr>
            </a:solidFill>
            <a:prstDash val="solid"/>
            <a:round/>
            <a:headEnd type="none" w="med" len="med"/>
            <a:tailEnd type="none" w="med" len="med"/>
          </a:ln>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04" name="Oval 103"/>
          <p:cNvSpPr>
            <a:spLocks noChangeAspect="1"/>
          </p:cNvSpPr>
          <p:nvPr/>
        </p:nvSpPr>
        <p:spPr>
          <a:xfrm>
            <a:off x="154676" y="1919682"/>
            <a:ext cx="521764" cy="521764"/>
          </a:xfrm>
          <a:prstGeom prst="ellipse">
            <a:avLst/>
          </a:prstGeom>
          <a:solidFill>
            <a:schemeClr val="accent3">
              <a:lumMod val="60000"/>
              <a:lumOff val="40000"/>
              <a:alpha val="5000"/>
            </a:schemeClr>
          </a:solidFill>
          <a:ln w="63500" cap="rnd" cmpd="sng" algn="ctr">
            <a:solidFill>
              <a:schemeClr val="accent3">
                <a:lumMod val="60000"/>
                <a:lumOff val="40000"/>
                <a:alpha val="30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05" name="Oval 104"/>
          <p:cNvSpPr>
            <a:spLocks noChangeAspect="1"/>
          </p:cNvSpPr>
          <p:nvPr/>
        </p:nvSpPr>
        <p:spPr>
          <a:xfrm>
            <a:off x="7302517" y="-61709"/>
            <a:ext cx="910818" cy="750833"/>
          </a:xfrm>
          <a:custGeom>
            <a:avLst/>
            <a:gdLst/>
            <a:ahLst/>
            <a:cxnLst/>
            <a:rect l="l" t="t" r="r" b="b"/>
            <a:pathLst>
              <a:path w="910818" h="750833">
                <a:moveTo>
                  <a:pt x="111441" y="0"/>
                </a:moveTo>
                <a:lnTo>
                  <a:pt x="799378" y="0"/>
                </a:lnTo>
                <a:cubicBezTo>
                  <a:pt x="869408" y="78400"/>
                  <a:pt x="910818" y="182076"/>
                  <a:pt x="910818" y="295424"/>
                </a:cubicBezTo>
                <a:cubicBezTo>
                  <a:pt x="910818" y="546939"/>
                  <a:pt x="706924" y="750833"/>
                  <a:pt x="455409" y="750833"/>
                </a:cubicBezTo>
                <a:cubicBezTo>
                  <a:pt x="203894" y="750833"/>
                  <a:pt x="0" y="546939"/>
                  <a:pt x="0" y="295424"/>
                </a:cubicBezTo>
                <a:cubicBezTo>
                  <a:pt x="0" y="182076"/>
                  <a:pt x="41410" y="78400"/>
                  <a:pt x="111441" y="0"/>
                </a:cubicBezTo>
                <a:close/>
              </a:path>
            </a:pathLst>
          </a:custGeom>
          <a:solidFill>
            <a:schemeClr val="accent3">
              <a:lumMod val="60000"/>
              <a:lumOff val="40000"/>
              <a:alpha val="5000"/>
            </a:schemeClr>
          </a:solidFill>
          <a:ln w="63500" cap="rnd" cmpd="sng" algn="ctr">
            <a:solidFill>
              <a:schemeClr val="accent3">
                <a:lumMod val="60000"/>
                <a:lumOff val="40000"/>
                <a:alpha val="30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06" name="Oval 105"/>
          <p:cNvSpPr>
            <a:spLocks noChangeAspect="1"/>
          </p:cNvSpPr>
          <p:nvPr/>
        </p:nvSpPr>
        <p:spPr>
          <a:xfrm>
            <a:off x="8718124" y="-61709"/>
            <a:ext cx="473874" cy="613011"/>
          </a:xfrm>
          <a:custGeom>
            <a:avLst/>
            <a:gdLst/>
            <a:ahLst/>
            <a:cxnLst/>
            <a:rect l="l" t="t" r="r" b="b"/>
            <a:pathLst>
              <a:path w="473874" h="613011">
                <a:moveTo>
                  <a:pt x="29684" y="0"/>
                </a:moveTo>
                <a:lnTo>
                  <a:pt x="473874" y="0"/>
                </a:lnTo>
                <a:lnTo>
                  <a:pt x="473874" y="611150"/>
                </a:lnTo>
                <a:cubicBezTo>
                  <a:pt x="467789" y="612887"/>
                  <a:pt x="461614" y="613011"/>
                  <a:pt x="455409" y="613011"/>
                </a:cubicBezTo>
                <a:cubicBezTo>
                  <a:pt x="203894" y="613011"/>
                  <a:pt x="0" y="409117"/>
                  <a:pt x="0" y="157602"/>
                </a:cubicBezTo>
                <a:cubicBezTo>
                  <a:pt x="0" y="101995"/>
                  <a:pt x="9966" y="48716"/>
                  <a:pt x="29684" y="0"/>
                </a:cubicBezTo>
                <a:close/>
              </a:path>
            </a:pathLst>
          </a:custGeom>
          <a:solidFill>
            <a:schemeClr val="accent3">
              <a:lumMod val="60000"/>
              <a:lumOff val="40000"/>
              <a:alpha val="5000"/>
            </a:schemeClr>
          </a:solidFill>
          <a:ln w="63500" cap="rnd" cmpd="sng" algn="ctr">
            <a:solidFill>
              <a:schemeClr val="accent3">
                <a:lumMod val="60000"/>
                <a:lumOff val="40000"/>
                <a:alpha val="30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07" name="Oval 106"/>
          <p:cNvSpPr>
            <a:spLocks noChangeAspect="1"/>
          </p:cNvSpPr>
          <p:nvPr/>
        </p:nvSpPr>
        <p:spPr>
          <a:xfrm>
            <a:off x="7748238" y="282933"/>
            <a:ext cx="1128521" cy="1128521"/>
          </a:xfrm>
          <a:prstGeom prst="ellipse">
            <a:avLst/>
          </a:prstGeom>
          <a:solidFill>
            <a:schemeClr val="accent3">
              <a:lumMod val="60000"/>
              <a:lumOff val="40000"/>
              <a:alpha val="5000"/>
            </a:schemeClr>
          </a:solidFill>
          <a:ln w="12700" cap="rnd" cmpd="sng" algn="ctr">
            <a:solidFill>
              <a:schemeClr val="accent3">
                <a:lumMod val="60000"/>
                <a:lumOff val="40000"/>
                <a:alpha val="30000"/>
              </a:schemeClr>
            </a:solidFill>
            <a:prstDash val="solid"/>
            <a:round/>
            <a:headEnd type="none" w="med" len="med"/>
            <a:tailEnd type="none" w="med" len="med"/>
          </a:ln>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08" name="Oval 107"/>
          <p:cNvSpPr>
            <a:spLocks noChangeAspect="1"/>
          </p:cNvSpPr>
          <p:nvPr/>
        </p:nvSpPr>
        <p:spPr>
          <a:xfrm>
            <a:off x="8914718" y="749603"/>
            <a:ext cx="277280" cy="907992"/>
          </a:xfrm>
          <a:custGeom>
            <a:avLst/>
            <a:gdLst/>
            <a:ahLst/>
            <a:cxnLst/>
            <a:rect l="l" t="t" r="r" b="b"/>
            <a:pathLst>
              <a:path w="277280" h="907992">
                <a:moveTo>
                  <a:pt x="277280" y="0"/>
                </a:moveTo>
                <a:lnTo>
                  <a:pt x="277280" y="907992"/>
                </a:lnTo>
                <a:cubicBezTo>
                  <a:pt x="112021" y="824131"/>
                  <a:pt x="0" y="652146"/>
                  <a:pt x="0" y="453996"/>
                </a:cubicBezTo>
                <a:cubicBezTo>
                  <a:pt x="0" y="255847"/>
                  <a:pt x="112021" y="83861"/>
                  <a:pt x="277280" y="0"/>
                </a:cubicBezTo>
                <a:close/>
              </a:path>
            </a:pathLst>
          </a:custGeom>
          <a:solidFill>
            <a:schemeClr val="accent3">
              <a:lumMod val="60000"/>
              <a:lumOff val="40000"/>
              <a:alpha val="5000"/>
            </a:schemeClr>
          </a:solidFill>
          <a:ln w="63500" cap="rnd" cmpd="sng" algn="ctr">
            <a:solidFill>
              <a:schemeClr val="accent3">
                <a:lumMod val="60000"/>
                <a:lumOff val="40000"/>
                <a:alpha val="30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09" name="Oval 108"/>
          <p:cNvSpPr>
            <a:spLocks noChangeAspect="1"/>
          </p:cNvSpPr>
          <p:nvPr/>
        </p:nvSpPr>
        <p:spPr>
          <a:xfrm>
            <a:off x="7590871" y="728498"/>
            <a:ext cx="969734" cy="969734"/>
          </a:xfrm>
          <a:prstGeom prst="ellipse">
            <a:avLst/>
          </a:prstGeom>
          <a:solidFill>
            <a:schemeClr val="accent3">
              <a:lumMod val="60000"/>
              <a:lumOff val="40000"/>
              <a:alpha val="5000"/>
            </a:schemeClr>
          </a:solidFill>
          <a:ln w="63500" cap="rnd" cmpd="sng" algn="ctr">
            <a:solidFill>
              <a:schemeClr val="accent3">
                <a:lumMod val="60000"/>
                <a:lumOff val="40000"/>
                <a:alpha val="30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10" name="Oval 109"/>
          <p:cNvSpPr>
            <a:spLocks noChangeAspect="1"/>
          </p:cNvSpPr>
          <p:nvPr/>
        </p:nvSpPr>
        <p:spPr>
          <a:xfrm>
            <a:off x="7470041" y="1326476"/>
            <a:ext cx="608190" cy="608190"/>
          </a:xfrm>
          <a:prstGeom prst="ellipse">
            <a:avLst/>
          </a:prstGeom>
          <a:solidFill>
            <a:schemeClr val="accent3">
              <a:lumMod val="60000"/>
              <a:lumOff val="40000"/>
              <a:alpha val="5000"/>
            </a:schemeClr>
          </a:solidFill>
          <a:ln w="12700" cap="rnd" cmpd="sng" algn="ctr">
            <a:solidFill>
              <a:schemeClr val="accent3">
                <a:lumMod val="60000"/>
                <a:lumOff val="40000"/>
                <a:alpha val="30000"/>
              </a:schemeClr>
            </a:solidFill>
            <a:prstDash val="solid"/>
            <a:round/>
            <a:headEnd type="none" w="med" len="med"/>
            <a:tailEnd type="none" w="med" len="med"/>
          </a:ln>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11" name="Oval 110"/>
          <p:cNvSpPr>
            <a:spLocks noChangeAspect="1"/>
          </p:cNvSpPr>
          <p:nvPr/>
        </p:nvSpPr>
        <p:spPr>
          <a:xfrm>
            <a:off x="7629941" y="5611427"/>
            <a:ext cx="738345" cy="738345"/>
          </a:xfrm>
          <a:prstGeom prst="ellipse">
            <a:avLst/>
          </a:prstGeom>
          <a:solidFill>
            <a:schemeClr val="accent3">
              <a:lumMod val="60000"/>
              <a:lumOff val="40000"/>
              <a:alpha val="5000"/>
            </a:schemeClr>
          </a:solidFill>
          <a:ln w="12700" cap="rnd" cmpd="sng" algn="ctr">
            <a:solidFill>
              <a:schemeClr val="accent3">
                <a:lumMod val="60000"/>
                <a:lumOff val="40000"/>
                <a:alpha val="15000"/>
              </a:schemeClr>
            </a:solidFill>
            <a:prstDash val="solid"/>
            <a:round/>
            <a:headEnd type="none" w="med" len="med"/>
            <a:tailEnd type="none" w="med" len="med"/>
          </a:ln>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12" name="Oval 111"/>
          <p:cNvSpPr>
            <a:spLocks noChangeAspect="1"/>
          </p:cNvSpPr>
          <p:nvPr/>
        </p:nvSpPr>
        <p:spPr>
          <a:xfrm>
            <a:off x="6972882" y="5242254"/>
            <a:ext cx="738345" cy="738345"/>
          </a:xfrm>
          <a:prstGeom prst="ellipse">
            <a:avLst/>
          </a:pr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13" name="Oval 112"/>
          <p:cNvSpPr>
            <a:spLocks noChangeAspect="1"/>
          </p:cNvSpPr>
          <p:nvPr/>
        </p:nvSpPr>
        <p:spPr>
          <a:xfrm>
            <a:off x="7494454" y="4928166"/>
            <a:ext cx="738345" cy="738345"/>
          </a:xfrm>
          <a:prstGeom prst="ellipse">
            <a:avLst/>
          </a:prstGeom>
          <a:solidFill>
            <a:schemeClr val="accent3">
              <a:lumMod val="60000"/>
              <a:lumOff val="40000"/>
              <a:alpha val="5000"/>
            </a:schemeClr>
          </a:solidFill>
          <a:ln w="12700" cap="rnd" cmpd="sng" algn="ctr">
            <a:solidFill>
              <a:schemeClr val="accent3">
                <a:lumMod val="60000"/>
                <a:lumOff val="40000"/>
                <a:alpha val="15000"/>
              </a:schemeClr>
            </a:solidFill>
            <a:prstDash val="solid"/>
            <a:round/>
            <a:headEnd type="none" w="med" len="med"/>
            <a:tailEnd type="none" w="med" len="med"/>
          </a:ln>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14" name="Oval 113"/>
          <p:cNvSpPr>
            <a:spLocks noChangeAspect="1"/>
          </p:cNvSpPr>
          <p:nvPr/>
        </p:nvSpPr>
        <p:spPr>
          <a:xfrm>
            <a:off x="8229034" y="5666511"/>
            <a:ext cx="605634" cy="605634"/>
          </a:xfrm>
          <a:prstGeom prst="ellipse">
            <a:avLst/>
          </a:pr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15" name="Oval 114"/>
          <p:cNvSpPr>
            <a:spLocks noChangeAspect="1"/>
          </p:cNvSpPr>
          <p:nvPr/>
        </p:nvSpPr>
        <p:spPr>
          <a:xfrm>
            <a:off x="8078231" y="4097842"/>
            <a:ext cx="553549" cy="553549"/>
          </a:xfrm>
          <a:prstGeom prst="ellipse">
            <a:avLst/>
          </a:pr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16" name="Oval 115"/>
          <p:cNvSpPr>
            <a:spLocks noChangeAspect="1"/>
          </p:cNvSpPr>
          <p:nvPr/>
        </p:nvSpPr>
        <p:spPr>
          <a:xfrm>
            <a:off x="8411816" y="5057878"/>
            <a:ext cx="553549" cy="553549"/>
          </a:xfrm>
          <a:prstGeom prst="ellipse">
            <a:avLst/>
          </a:pr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17" name="Oval 116"/>
          <p:cNvSpPr>
            <a:spLocks noChangeAspect="1"/>
          </p:cNvSpPr>
          <p:nvPr/>
        </p:nvSpPr>
        <p:spPr>
          <a:xfrm>
            <a:off x="8688590" y="4790335"/>
            <a:ext cx="503408" cy="553550"/>
          </a:xfrm>
          <a:custGeom>
            <a:avLst/>
            <a:gdLst/>
            <a:ahLst/>
            <a:cxnLst/>
            <a:rect l="l" t="t" r="r" b="b"/>
            <a:pathLst>
              <a:path w="503408" h="553550">
                <a:moveTo>
                  <a:pt x="276775" y="0"/>
                </a:moveTo>
                <a:cubicBezTo>
                  <a:pt x="370698" y="0"/>
                  <a:pt x="453694" y="46784"/>
                  <a:pt x="503408" y="118545"/>
                </a:cubicBezTo>
                <a:lnTo>
                  <a:pt x="503408" y="435005"/>
                </a:lnTo>
                <a:cubicBezTo>
                  <a:pt x="453694" y="506767"/>
                  <a:pt x="370698" y="553550"/>
                  <a:pt x="276775" y="553550"/>
                </a:cubicBezTo>
                <a:cubicBezTo>
                  <a:pt x="123916" y="553550"/>
                  <a:pt x="0" y="429634"/>
                  <a:pt x="0" y="276775"/>
                </a:cubicBezTo>
                <a:cubicBezTo>
                  <a:pt x="0" y="123916"/>
                  <a:pt x="123916" y="0"/>
                  <a:pt x="276775" y="0"/>
                </a:cubicBezTo>
                <a:close/>
              </a:path>
            </a:pathLst>
          </a:cu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009442" y="675724"/>
            <a:ext cx="7125113" cy="924475"/>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1009443" y="1807361"/>
            <a:ext cx="7125112" cy="4051437"/>
          </a:xfrm>
          <a:prstGeom prst="rect">
            <a:avLst/>
          </a:prstGeom>
        </p:spPr>
        <p:txBody>
          <a:bodyPr vert="horz" lIns="91440" tIns="45720" rIns="91440" bIns="45720" rtlCol="0"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6437344" y="5951810"/>
            <a:ext cx="2133600" cy="365125"/>
          </a:xfrm>
          <a:prstGeom prst="rect">
            <a:avLst/>
          </a:prstGeom>
        </p:spPr>
        <p:txBody>
          <a:bodyPr vert="horz" lIns="91440" tIns="45720" rIns="91440" bIns="45720" rtlCol="0" anchor="b"/>
          <a:lstStyle>
            <a:lvl1pPr algn="r">
              <a:defRPr sz="900">
                <a:solidFill>
                  <a:schemeClr val="tx1">
                    <a:tint val="75000"/>
                  </a:schemeClr>
                </a:solidFill>
              </a:defRPr>
            </a:lvl1pPr>
          </a:lstStyle>
          <a:p>
            <a:fld id="{224D74E2-EB6A-4204-A680-B6791C5F036B}" type="datetimeFigureOut">
              <a:rPr lang="en-NZ" smtClean="0"/>
              <a:t>3/09/2012</a:t>
            </a:fld>
            <a:endParaRPr lang="en-NZ"/>
          </a:p>
        </p:txBody>
      </p:sp>
      <p:sp>
        <p:nvSpPr>
          <p:cNvPr id="5" name="Footer Placeholder 4"/>
          <p:cNvSpPr>
            <a:spLocks noGrp="1"/>
          </p:cNvSpPr>
          <p:nvPr>
            <p:ph type="ftr" sz="quarter" idx="3"/>
          </p:nvPr>
        </p:nvSpPr>
        <p:spPr>
          <a:xfrm>
            <a:off x="1180945" y="5951810"/>
            <a:ext cx="5256399" cy="365125"/>
          </a:xfrm>
          <a:prstGeom prst="rect">
            <a:avLst/>
          </a:prstGeom>
        </p:spPr>
        <p:txBody>
          <a:bodyPr vert="horz" lIns="91440" tIns="45720" rIns="91440" bIns="45720" rtlCol="0" anchor="b"/>
          <a:lstStyle>
            <a:lvl1pPr algn="l">
              <a:defRPr sz="900">
                <a:solidFill>
                  <a:schemeClr val="tx1">
                    <a:tint val="75000"/>
                  </a:schemeClr>
                </a:solidFill>
              </a:defRPr>
            </a:lvl1pPr>
          </a:lstStyle>
          <a:p>
            <a:endParaRPr lang="en-NZ"/>
          </a:p>
        </p:txBody>
      </p:sp>
      <p:sp>
        <p:nvSpPr>
          <p:cNvPr id="6" name="Slide Number Placeholder 5"/>
          <p:cNvSpPr>
            <a:spLocks noGrp="1"/>
          </p:cNvSpPr>
          <p:nvPr>
            <p:ph type="sldNum" sz="quarter" idx="4"/>
          </p:nvPr>
        </p:nvSpPr>
        <p:spPr>
          <a:xfrm>
            <a:off x="572658" y="5951810"/>
            <a:ext cx="608287" cy="365125"/>
          </a:xfrm>
          <a:prstGeom prst="rect">
            <a:avLst/>
          </a:prstGeom>
        </p:spPr>
        <p:txBody>
          <a:bodyPr vert="horz" lIns="91440" tIns="45720" rIns="91440" bIns="45720" rtlCol="0" anchor="b"/>
          <a:lstStyle>
            <a:lvl1pPr algn="l">
              <a:defRPr sz="1800">
                <a:solidFill>
                  <a:schemeClr val="tx1">
                    <a:tint val="75000"/>
                  </a:schemeClr>
                </a:solidFill>
              </a:defRPr>
            </a:lvl1pPr>
          </a:lstStyle>
          <a:p>
            <a:fld id="{7DCCA1A5-5C9B-40DA-98DB-293D343905E8}" type="slidenum">
              <a:rPr lang="en-NZ" smtClean="0"/>
              <a:t>‹#›</a:t>
            </a:fld>
            <a:endParaRPr lang="en-NZ"/>
          </a:p>
        </p:txBody>
      </p:sp>
      <p:sp>
        <p:nvSpPr>
          <p:cNvPr id="55" name="Oval 54"/>
          <p:cNvSpPr>
            <a:spLocks noChangeAspect="1"/>
          </p:cNvSpPr>
          <p:nvPr/>
        </p:nvSpPr>
        <p:spPr>
          <a:xfrm>
            <a:off x="1583172" y="5454223"/>
            <a:ext cx="1909234" cy="1468668"/>
          </a:xfrm>
          <a:custGeom>
            <a:avLst/>
            <a:gdLst/>
            <a:ahLst/>
            <a:cxnLst/>
            <a:rect l="l" t="t" r="r" b="b"/>
            <a:pathLst>
              <a:path w="1909234" h="1468668">
                <a:moveTo>
                  <a:pt x="954617" y="0"/>
                </a:moveTo>
                <a:cubicBezTo>
                  <a:pt x="1481837" y="0"/>
                  <a:pt x="1909234" y="427397"/>
                  <a:pt x="1909234" y="954617"/>
                </a:cubicBezTo>
                <a:cubicBezTo>
                  <a:pt x="1909234" y="1144075"/>
                  <a:pt x="1854043" y="1320642"/>
                  <a:pt x="1758159" y="1468668"/>
                </a:cubicBezTo>
                <a:lnTo>
                  <a:pt x="151075" y="1468668"/>
                </a:lnTo>
                <a:cubicBezTo>
                  <a:pt x="55192" y="1320642"/>
                  <a:pt x="0" y="1144075"/>
                  <a:pt x="0" y="954617"/>
                </a:cubicBezTo>
                <a:cubicBezTo>
                  <a:pt x="0" y="427397"/>
                  <a:pt x="427397" y="0"/>
                  <a:pt x="954617" y="0"/>
                </a:cubicBezTo>
                <a:close/>
              </a:path>
            </a:pathLst>
          </a:custGeom>
          <a:solidFill>
            <a:schemeClr val="tx2">
              <a:lumMod val="75000"/>
              <a:alpha val="8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57" name="Oval 56"/>
          <p:cNvSpPr>
            <a:spLocks noChangeAspect="1"/>
          </p:cNvSpPr>
          <p:nvPr/>
        </p:nvSpPr>
        <p:spPr>
          <a:xfrm>
            <a:off x="8570944" y="3382942"/>
            <a:ext cx="306310" cy="306310"/>
          </a:xfrm>
          <a:prstGeom prst="ellipse">
            <a:avLst/>
          </a:pr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58" name="Oval 57"/>
          <p:cNvSpPr>
            <a:spLocks noChangeAspect="1"/>
          </p:cNvSpPr>
          <p:nvPr/>
        </p:nvSpPr>
        <p:spPr>
          <a:xfrm>
            <a:off x="8398204" y="3536097"/>
            <a:ext cx="306310" cy="306310"/>
          </a:xfrm>
          <a:prstGeom prst="ellipse">
            <a:avLst/>
          </a:pr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59" name="Oval 58"/>
          <p:cNvSpPr>
            <a:spLocks noChangeAspect="1"/>
          </p:cNvSpPr>
          <p:nvPr/>
        </p:nvSpPr>
        <p:spPr>
          <a:xfrm>
            <a:off x="8608408" y="3688497"/>
            <a:ext cx="306310" cy="306310"/>
          </a:xfrm>
          <a:prstGeom prst="ellipse">
            <a:avLst/>
          </a:pr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60" name="Oval 59"/>
          <p:cNvSpPr>
            <a:spLocks noChangeAspect="1"/>
          </p:cNvSpPr>
          <p:nvPr/>
        </p:nvSpPr>
        <p:spPr>
          <a:xfrm>
            <a:off x="154676" y="2698928"/>
            <a:ext cx="467627" cy="467627"/>
          </a:xfrm>
          <a:prstGeom prst="ellipse">
            <a:avLst/>
          </a:prstGeom>
          <a:solidFill>
            <a:schemeClr val="accent3">
              <a:lumMod val="60000"/>
              <a:lumOff val="40000"/>
              <a:alpha val="5000"/>
            </a:schemeClr>
          </a:solidFill>
          <a:ln w="12700" cap="rnd" cmpd="sng" algn="ctr">
            <a:solidFill>
              <a:schemeClr val="accent3">
                <a:lumMod val="60000"/>
                <a:lumOff val="40000"/>
                <a:alpha val="15000"/>
              </a:schemeClr>
            </a:solidFill>
            <a:prstDash val="solid"/>
            <a:round/>
            <a:headEnd type="none" w="med" len="med"/>
            <a:tailEnd type="none" w="med" len="med"/>
          </a:ln>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61" name="Oval 60"/>
          <p:cNvSpPr>
            <a:spLocks noChangeAspect="1"/>
          </p:cNvSpPr>
          <p:nvPr/>
        </p:nvSpPr>
        <p:spPr>
          <a:xfrm>
            <a:off x="474208" y="3166555"/>
            <a:ext cx="458770" cy="458770"/>
          </a:xfrm>
          <a:prstGeom prst="ellipse">
            <a:avLst/>
          </a:prstGeom>
          <a:solidFill>
            <a:schemeClr val="accent3">
              <a:lumMod val="60000"/>
              <a:lumOff val="40000"/>
              <a:alpha val="5000"/>
            </a:schemeClr>
          </a:solidFill>
          <a:ln w="12700" cap="rnd" cmpd="sng" algn="ctr">
            <a:solidFill>
              <a:schemeClr val="accent3">
                <a:lumMod val="60000"/>
                <a:lumOff val="40000"/>
                <a:alpha val="15000"/>
              </a:schemeClr>
            </a:solidFill>
            <a:prstDash val="solid"/>
            <a:round/>
            <a:headEnd type="none" w="med" len="med"/>
            <a:tailEnd type="none" w="med" len="med"/>
          </a:ln>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62" name="Oval 61"/>
          <p:cNvSpPr>
            <a:spLocks noChangeAspect="1"/>
          </p:cNvSpPr>
          <p:nvPr/>
        </p:nvSpPr>
        <p:spPr>
          <a:xfrm>
            <a:off x="270258" y="3382942"/>
            <a:ext cx="352045" cy="352045"/>
          </a:xfrm>
          <a:prstGeom prst="ellipse">
            <a:avLst/>
          </a:pr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63" name="Oval 62"/>
          <p:cNvSpPr>
            <a:spLocks noChangeAspect="1"/>
          </p:cNvSpPr>
          <p:nvPr/>
        </p:nvSpPr>
        <p:spPr>
          <a:xfrm>
            <a:off x="-86601" y="2581479"/>
            <a:ext cx="1360441" cy="1909234"/>
          </a:xfrm>
          <a:custGeom>
            <a:avLst/>
            <a:gdLst/>
            <a:ahLst/>
            <a:cxnLst/>
            <a:rect l="l" t="t" r="r" b="b"/>
            <a:pathLst>
              <a:path w="1360441" h="1909234">
                <a:moveTo>
                  <a:pt x="405824" y="0"/>
                </a:moveTo>
                <a:cubicBezTo>
                  <a:pt x="933044" y="0"/>
                  <a:pt x="1360441" y="427397"/>
                  <a:pt x="1360441" y="954617"/>
                </a:cubicBezTo>
                <a:cubicBezTo>
                  <a:pt x="1360441" y="1481837"/>
                  <a:pt x="933044" y="1909234"/>
                  <a:pt x="405824" y="1909234"/>
                </a:cubicBezTo>
                <a:cubicBezTo>
                  <a:pt x="260527" y="1909234"/>
                  <a:pt x="122812" y="1876773"/>
                  <a:pt x="0" y="1817719"/>
                </a:cubicBezTo>
                <a:lnTo>
                  <a:pt x="0" y="91515"/>
                </a:lnTo>
                <a:cubicBezTo>
                  <a:pt x="122812" y="32461"/>
                  <a:pt x="260527" y="0"/>
                  <a:pt x="405824" y="0"/>
                </a:cubicBezTo>
                <a:close/>
              </a:path>
            </a:pathLst>
          </a:custGeom>
          <a:solidFill>
            <a:schemeClr val="tx2">
              <a:lumMod val="75000"/>
              <a:alpha val="8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64" name="Oval 63"/>
          <p:cNvSpPr>
            <a:spLocks noChangeAspect="1"/>
          </p:cNvSpPr>
          <p:nvPr/>
        </p:nvSpPr>
        <p:spPr>
          <a:xfrm>
            <a:off x="6173123" y="2395416"/>
            <a:ext cx="1218253" cy="1218253"/>
          </a:xfrm>
          <a:prstGeom prst="ellipse">
            <a:avLst/>
          </a:prstGeom>
          <a:solidFill>
            <a:schemeClr val="tx2">
              <a:lumMod val="75000"/>
              <a:alpha val="10000"/>
            </a:schemeClr>
          </a:solidFill>
          <a:ln w="177800" cap="rnd" cmpd="sng" algn="ctr">
            <a:solidFill>
              <a:schemeClr val="tx2">
                <a:lumMod val="60000"/>
                <a:lumOff val="40000"/>
                <a:alpha val="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Tree>
  </p:cSld>
  <p:clrMap bg1="dk1" tx1="lt1" bg2="dk2" tx2="lt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par>
    </p:tnLst>
  </p:timing>
  <p:txStyles>
    <p:titleStyle>
      <a:lvl1pPr algn="l" defTabSz="457200" rtl="0" eaLnBrk="1" latinLnBrk="0" hangingPunct="1">
        <a:spcBef>
          <a:spcPct val="0"/>
        </a:spcBef>
        <a:buNone/>
        <a:defRPr sz="3200" kern="1200">
          <a:solidFill>
            <a:schemeClr val="tx1"/>
          </a:solidFill>
          <a:latin typeface="+mj-lt"/>
          <a:ea typeface="+mj-ea"/>
          <a:cs typeface="Trebuchet M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ct val="20000"/>
        </a:spcBef>
        <a:spcAft>
          <a:spcPts val="600"/>
        </a:spcAft>
        <a:buClr>
          <a:schemeClr val="tx2"/>
        </a:buClr>
        <a:buFont typeface="Wingdings 2" charset="2"/>
        <a:buChar char=""/>
        <a:defRPr sz="1800" kern="1200">
          <a:solidFill>
            <a:schemeClr val="tx1"/>
          </a:solidFill>
          <a:latin typeface="+mn-lt"/>
          <a:ea typeface="+mn-ea"/>
          <a:cs typeface="+mn-cs"/>
        </a:defRPr>
      </a:lvl1pPr>
      <a:lvl2pPr marL="742950" indent="-285750" algn="l" defTabSz="457200" rtl="0" eaLnBrk="1" latinLnBrk="0" hangingPunct="1">
        <a:spcBef>
          <a:spcPct val="20000"/>
        </a:spcBef>
        <a:spcAft>
          <a:spcPts val="600"/>
        </a:spcAft>
        <a:buClr>
          <a:schemeClr val="tx2"/>
        </a:buClr>
        <a:buFont typeface="Wingdings 2" charset="2"/>
        <a:buChar char=""/>
        <a:defRPr sz="1600" kern="1200">
          <a:solidFill>
            <a:schemeClr val="tx1"/>
          </a:solidFill>
          <a:latin typeface="+mn-lt"/>
          <a:ea typeface="+mn-ea"/>
          <a:cs typeface="+mn-cs"/>
        </a:defRPr>
      </a:lvl2pPr>
      <a:lvl3pPr marL="1143000" indent="-228600" algn="l" defTabSz="457200" rtl="0" eaLnBrk="1" latinLnBrk="0" hangingPunct="1">
        <a:spcBef>
          <a:spcPct val="20000"/>
        </a:spcBef>
        <a:spcAft>
          <a:spcPts val="600"/>
        </a:spcAft>
        <a:buClr>
          <a:schemeClr val="tx2"/>
        </a:buClr>
        <a:buFont typeface="Wingdings 2" charset="2"/>
        <a:buChar char=""/>
        <a:defRPr sz="1400" kern="1200">
          <a:solidFill>
            <a:schemeClr val="tx1"/>
          </a:solidFill>
          <a:latin typeface="+mn-lt"/>
          <a:ea typeface="+mn-ea"/>
          <a:cs typeface="+mn-cs"/>
        </a:defRPr>
      </a:lvl3pPr>
      <a:lvl4pPr marL="1600200" indent="-228600" algn="l" defTabSz="457200" rtl="0" eaLnBrk="1" latinLnBrk="0" hangingPunct="1">
        <a:spcBef>
          <a:spcPct val="20000"/>
        </a:spcBef>
        <a:spcAft>
          <a:spcPts val="600"/>
        </a:spcAft>
        <a:buClr>
          <a:schemeClr val="tx2"/>
        </a:buClr>
        <a:buFont typeface="Wingdings 2" charset="2"/>
        <a:buChar char=""/>
        <a:defRPr sz="1200" kern="1200">
          <a:solidFill>
            <a:schemeClr val="tx1"/>
          </a:solidFill>
          <a:latin typeface="+mn-lt"/>
          <a:ea typeface="+mn-ea"/>
          <a:cs typeface="+mn-cs"/>
        </a:defRPr>
      </a:lvl4pPr>
      <a:lvl5pPr marL="2057400" indent="-228600" algn="l" defTabSz="457200" rtl="0" eaLnBrk="1" latinLnBrk="0" hangingPunct="1">
        <a:spcBef>
          <a:spcPct val="20000"/>
        </a:spcBef>
        <a:spcAft>
          <a:spcPts val="600"/>
        </a:spcAft>
        <a:buClr>
          <a:schemeClr val="tx2"/>
        </a:buClr>
        <a:buFont typeface="Wingdings 2" charset="2"/>
        <a:buChar char=""/>
        <a:defRPr sz="12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043608" y="5013176"/>
            <a:ext cx="7117180" cy="700308"/>
          </a:xfrm>
          <a:solidFill>
            <a:schemeClr val="bg1"/>
          </a:solidFill>
        </p:spPr>
        <p:txBody>
          <a:bodyPr/>
          <a:lstStyle/>
          <a:p>
            <a:r>
              <a:rPr lang="en-NZ" dirty="0" smtClean="0"/>
              <a:t>2.1 EXTERNAL  3 CREDITS</a:t>
            </a:r>
            <a:endParaRPr lang="en-NZ" dirty="0"/>
          </a:p>
        </p:txBody>
      </p:sp>
      <p:sp>
        <p:nvSpPr>
          <p:cNvPr id="3" name="Subtitle 2"/>
          <p:cNvSpPr>
            <a:spLocks noGrp="1"/>
          </p:cNvSpPr>
          <p:nvPr>
            <p:ph type="subTitle" idx="1"/>
          </p:nvPr>
        </p:nvSpPr>
        <p:spPr>
          <a:xfrm>
            <a:off x="179512" y="5877272"/>
            <a:ext cx="8856984" cy="861420"/>
          </a:xfrm>
          <a:solidFill>
            <a:schemeClr val="bg1"/>
          </a:solidFill>
        </p:spPr>
        <p:txBody>
          <a:bodyPr>
            <a:normAutofit/>
          </a:bodyPr>
          <a:lstStyle/>
          <a:p>
            <a:r>
              <a:rPr lang="en-GB" b="1" dirty="0"/>
              <a:t>Media Studies 91248 (2.1):  Demonstrate understanding of the relationship between a media product and its audience</a:t>
            </a:r>
            <a:endParaRPr lang="en-NZ" b="1" dirty="0"/>
          </a:p>
        </p:txBody>
      </p:sp>
    </p:spTree>
    <p:extLst>
      <p:ext uri="{BB962C8B-B14F-4D97-AF65-F5344CB8AC3E}">
        <p14:creationId xmlns:p14="http://schemas.microsoft.com/office/powerpoint/2010/main" val="4053911981"/>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71600" y="188640"/>
            <a:ext cx="7125113" cy="924475"/>
          </a:xfrm>
        </p:spPr>
        <p:txBody>
          <a:bodyPr/>
          <a:lstStyle/>
          <a:p>
            <a:r>
              <a:rPr lang="en-NZ" b="1" dirty="0" smtClean="0"/>
              <a:t>CHARACTERS &amp; STEREOTYPES</a:t>
            </a:r>
            <a:endParaRPr lang="en-NZ" b="1" dirty="0"/>
          </a:p>
        </p:txBody>
      </p:sp>
      <p:sp>
        <p:nvSpPr>
          <p:cNvPr id="3" name="Content Placeholder 2"/>
          <p:cNvSpPr>
            <a:spLocks noGrp="1"/>
          </p:cNvSpPr>
          <p:nvPr>
            <p:ph idx="1"/>
          </p:nvPr>
        </p:nvSpPr>
        <p:spPr>
          <a:xfrm>
            <a:off x="179512" y="1196752"/>
            <a:ext cx="8784976" cy="5544616"/>
          </a:xfrm>
        </p:spPr>
        <p:txBody>
          <a:bodyPr>
            <a:normAutofit/>
          </a:bodyPr>
          <a:lstStyle/>
          <a:p>
            <a:r>
              <a:rPr lang="en-NZ" sz="2000" dirty="0" smtClean="0"/>
              <a:t>Glee is a prime example of how an ensemble cast </a:t>
            </a:r>
            <a:r>
              <a:rPr lang="en-NZ" sz="2000" dirty="0"/>
              <a:t>is used to </a:t>
            </a:r>
            <a:r>
              <a:rPr lang="en-NZ" sz="2000" dirty="0" smtClean="0"/>
              <a:t>build a relationship with its target audience. </a:t>
            </a:r>
            <a:r>
              <a:rPr lang="en-NZ" sz="2000" dirty="0"/>
              <a:t>This kind of casting </a:t>
            </a:r>
            <a:r>
              <a:rPr lang="en-NZ" sz="2000" dirty="0" smtClean="0"/>
              <a:t>is </a:t>
            </a:r>
            <a:r>
              <a:rPr lang="en-NZ" sz="2000" dirty="0"/>
              <a:t>popular in television </a:t>
            </a:r>
            <a:r>
              <a:rPr lang="en-NZ" sz="2000" dirty="0" smtClean="0"/>
              <a:t>series because </a:t>
            </a:r>
            <a:r>
              <a:rPr lang="en-NZ" sz="2000" dirty="0"/>
              <a:t>it allows flexibility for writers to focus on different characters </a:t>
            </a:r>
            <a:r>
              <a:rPr lang="en-NZ" sz="2000" dirty="0" smtClean="0"/>
              <a:t>and issues in </a:t>
            </a:r>
            <a:r>
              <a:rPr lang="en-NZ" sz="2000" dirty="0"/>
              <a:t>different episodes</a:t>
            </a:r>
            <a:r>
              <a:rPr lang="en-NZ" sz="2000" dirty="0" smtClean="0"/>
              <a:t>. </a:t>
            </a:r>
            <a:r>
              <a:rPr lang="en-NZ" sz="2000" dirty="0"/>
              <a:t>A</a:t>
            </a:r>
            <a:r>
              <a:rPr lang="en-NZ" sz="2000" dirty="0" smtClean="0"/>
              <a:t> range of characters is also important as it gives audiences a number of characters and personalities to identify with and relate to in some way.</a:t>
            </a:r>
          </a:p>
          <a:p>
            <a:pPr marL="0" indent="0">
              <a:buNone/>
            </a:pPr>
            <a:endParaRPr lang="en-NZ" sz="1000" dirty="0" smtClean="0"/>
          </a:p>
          <a:p>
            <a:r>
              <a:rPr lang="en-NZ" sz="2000" i="1" dirty="0" smtClean="0"/>
              <a:t>Glee </a:t>
            </a:r>
            <a:r>
              <a:rPr lang="en-NZ" sz="2000" dirty="0"/>
              <a:t>has a stereotypical demographic of the students in high </a:t>
            </a:r>
            <a:r>
              <a:rPr lang="en-NZ" sz="2000" dirty="0" smtClean="0"/>
              <a:t>schools and </a:t>
            </a:r>
            <a:r>
              <a:rPr lang="en-NZ" sz="2000" dirty="0"/>
              <a:t>does a good job showcasing main characters from different race/ethnic, health, sexual orientation, and disability backgrounds. O</a:t>
            </a:r>
            <a:r>
              <a:rPr lang="en-NZ" sz="2000" dirty="0" smtClean="0"/>
              <a:t>n the surface </a:t>
            </a:r>
            <a:r>
              <a:rPr lang="en-NZ" sz="2000" dirty="0"/>
              <a:t>Glee is meant to seem progressive </a:t>
            </a:r>
            <a:r>
              <a:rPr lang="en-NZ" sz="2000" dirty="0" smtClean="0"/>
              <a:t>but it still perpetuates age old stereotypes. </a:t>
            </a:r>
            <a:endParaRPr lang="en-NZ" sz="2000" dirty="0"/>
          </a:p>
          <a:p>
            <a:endParaRPr lang="en-NZ" sz="1000" dirty="0" smtClean="0"/>
          </a:p>
        </p:txBody>
      </p:sp>
    </p:spTree>
    <p:extLst>
      <p:ext uri="{BB962C8B-B14F-4D97-AF65-F5344CB8AC3E}">
        <p14:creationId xmlns:p14="http://schemas.microsoft.com/office/powerpoint/2010/main" val="359249802"/>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500" fill="hold"/>
                                        <p:tgtEl>
                                          <p:spTgt spid="3">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3">
                                            <p:txEl>
                                              <p:pRg st="0" end="0"/>
                                            </p:txEl>
                                          </p:spTgt>
                                        </p:tgtEl>
                                        <p:attrNameLst>
                                          <p:attrName>ppt_h</p:attrName>
                                        </p:attrNameLst>
                                      </p:cBhvr>
                                      <p:tavLst>
                                        <p:tav tm="0">
                                          <p:val>
                                            <p:fltVal val="0"/>
                                          </p:val>
                                        </p:tav>
                                        <p:tav tm="100000">
                                          <p:val>
                                            <p:strVal val="#ppt_h"/>
                                          </p:val>
                                        </p:tav>
                                      </p:tavLst>
                                    </p:anim>
                                    <p:animEffect transition="in" filter="fade">
                                      <p:cBhvr>
                                        <p:cTn id="9" dur="500"/>
                                        <p:tgtEl>
                                          <p:spTgt spid="3">
                                            <p:txEl>
                                              <p:pRg st="0" end="0"/>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nodeType="clickEffect">
                                  <p:stCondLst>
                                    <p:cond delay="0"/>
                                  </p:stCondLst>
                                  <p:childTnLst>
                                    <p:set>
                                      <p:cBhvr>
                                        <p:cTn id="13" dur="1" fill="hold">
                                          <p:stCondLst>
                                            <p:cond delay="0"/>
                                          </p:stCondLst>
                                        </p:cTn>
                                        <p:tgtEl>
                                          <p:spTgt spid="3">
                                            <p:txEl>
                                              <p:pRg st="2" end="2"/>
                                            </p:txEl>
                                          </p:spTgt>
                                        </p:tgtEl>
                                        <p:attrNameLst>
                                          <p:attrName>style.visibility</p:attrName>
                                        </p:attrNameLst>
                                      </p:cBhvr>
                                      <p:to>
                                        <p:strVal val="visible"/>
                                      </p:to>
                                    </p:set>
                                    <p:anim calcmode="lin" valueType="num">
                                      <p:cBhvr>
                                        <p:cTn id="14" dur="500" fill="hold"/>
                                        <p:tgtEl>
                                          <p:spTgt spid="3">
                                            <p:txEl>
                                              <p:pRg st="2" end="2"/>
                                            </p:txEl>
                                          </p:spTgt>
                                        </p:tgtEl>
                                        <p:attrNameLst>
                                          <p:attrName>ppt_w</p:attrName>
                                        </p:attrNameLst>
                                      </p:cBhvr>
                                      <p:tavLst>
                                        <p:tav tm="0">
                                          <p:val>
                                            <p:fltVal val="0"/>
                                          </p:val>
                                        </p:tav>
                                        <p:tav tm="100000">
                                          <p:val>
                                            <p:strVal val="#ppt_w"/>
                                          </p:val>
                                        </p:tav>
                                      </p:tavLst>
                                    </p:anim>
                                    <p:anim calcmode="lin" valueType="num">
                                      <p:cBhvr>
                                        <p:cTn id="15" dur="500" fill="hold"/>
                                        <p:tgtEl>
                                          <p:spTgt spid="3">
                                            <p:txEl>
                                              <p:pRg st="2" end="2"/>
                                            </p:txEl>
                                          </p:spTgt>
                                        </p:tgtEl>
                                        <p:attrNameLst>
                                          <p:attrName>ppt_h</p:attrName>
                                        </p:attrNameLst>
                                      </p:cBhvr>
                                      <p:tavLst>
                                        <p:tav tm="0">
                                          <p:val>
                                            <p:fltVal val="0"/>
                                          </p:val>
                                        </p:tav>
                                        <p:tav tm="100000">
                                          <p:val>
                                            <p:strVal val="#ppt_h"/>
                                          </p:val>
                                        </p:tav>
                                      </p:tavLst>
                                    </p:anim>
                                    <p:animEffect transition="in" filter="fade">
                                      <p:cBhvr>
                                        <p:cTn id="16"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3568" y="675724"/>
            <a:ext cx="7920880" cy="924475"/>
          </a:xfrm>
        </p:spPr>
        <p:txBody>
          <a:bodyPr/>
          <a:lstStyle/>
          <a:p>
            <a:r>
              <a:rPr lang="en-NZ" b="1" dirty="0" smtClean="0"/>
              <a:t>HOW IS A RELATIONSHIP BUILT?</a:t>
            </a:r>
            <a:endParaRPr lang="en-NZ" b="1" dirty="0"/>
          </a:p>
        </p:txBody>
      </p:sp>
      <p:sp>
        <p:nvSpPr>
          <p:cNvPr id="3" name="Content Placeholder 2"/>
          <p:cNvSpPr>
            <a:spLocks noGrp="1"/>
          </p:cNvSpPr>
          <p:nvPr>
            <p:ph idx="1"/>
          </p:nvPr>
        </p:nvSpPr>
        <p:spPr>
          <a:xfrm>
            <a:off x="467544" y="1807361"/>
            <a:ext cx="8136904" cy="4051437"/>
          </a:xfrm>
        </p:spPr>
        <p:txBody>
          <a:bodyPr>
            <a:noAutofit/>
          </a:bodyPr>
          <a:lstStyle/>
          <a:p>
            <a:r>
              <a:rPr lang="en-NZ" sz="2400" dirty="0" smtClean="0"/>
              <a:t>These characters are important as audiences will recognise aspects of their own personalities within these characters. Audiences can also then identify with some of the experiences and struggles those characters face. </a:t>
            </a:r>
          </a:p>
          <a:p>
            <a:r>
              <a:rPr lang="en-NZ" sz="2400" dirty="0" smtClean="0"/>
              <a:t>This forms an emotional connection between the audience and the media product. Once this connection is formed it is likely the viewer will continue watching the show as they have become emotionally invested in the fate of the characters they have best identified with.</a:t>
            </a:r>
            <a:endParaRPr lang="en-NZ" sz="2400" dirty="0"/>
          </a:p>
        </p:txBody>
      </p:sp>
    </p:spTree>
    <p:extLst>
      <p:ext uri="{BB962C8B-B14F-4D97-AF65-F5344CB8AC3E}">
        <p14:creationId xmlns:p14="http://schemas.microsoft.com/office/powerpoint/2010/main" val="648652465"/>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ipe(down)">
                                      <p:cBhvr>
                                        <p:cTn id="12"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3568" y="675724"/>
            <a:ext cx="7920880" cy="924475"/>
          </a:xfrm>
        </p:spPr>
        <p:txBody>
          <a:bodyPr/>
          <a:lstStyle/>
          <a:p>
            <a:r>
              <a:rPr lang="en-NZ" b="1" dirty="0" smtClean="0"/>
              <a:t>CHARACTERS IN GLEE:</a:t>
            </a:r>
            <a:endParaRPr lang="en-NZ" b="1" dirty="0"/>
          </a:p>
        </p:txBody>
      </p:sp>
      <p:sp>
        <p:nvSpPr>
          <p:cNvPr id="3" name="Content Placeholder 2"/>
          <p:cNvSpPr>
            <a:spLocks noGrp="1"/>
          </p:cNvSpPr>
          <p:nvPr>
            <p:ph idx="1"/>
          </p:nvPr>
        </p:nvSpPr>
        <p:spPr>
          <a:xfrm>
            <a:off x="467544" y="1807361"/>
            <a:ext cx="8136904" cy="4051437"/>
          </a:xfrm>
        </p:spPr>
        <p:txBody>
          <a:bodyPr>
            <a:noAutofit/>
          </a:bodyPr>
          <a:lstStyle/>
          <a:p>
            <a:r>
              <a:rPr lang="en-NZ" sz="2400" dirty="0"/>
              <a:t>Characters who appear in Glee include…  </a:t>
            </a:r>
            <a:endParaRPr lang="en-NZ" sz="2400" dirty="0" smtClean="0"/>
          </a:p>
          <a:p>
            <a:endParaRPr lang="en-NZ" sz="2400" dirty="0"/>
          </a:p>
          <a:p>
            <a:pPr marL="0" indent="0">
              <a:buNone/>
            </a:pPr>
            <a:r>
              <a:rPr lang="en-NZ" sz="2400" i="1" dirty="0" smtClean="0"/>
              <a:t>(</a:t>
            </a:r>
            <a:r>
              <a:rPr lang="en-NZ" sz="2400" i="1" dirty="0"/>
              <a:t>describe your three characters. Explain how the use of these characters helps create a relationship with the target audience)</a:t>
            </a:r>
          </a:p>
        </p:txBody>
      </p:sp>
    </p:spTree>
    <p:extLst>
      <p:ext uri="{BB962C8B-B14F-4D97-AF65-F5344CB8AC3E}">
        <p14:creationId xmlns:p14="http://schemas.microsoft.com/office/powerpoint/2010/main" val="1937468238"/>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ISSUES</a:t>
            </a:r>
            <a:endParaRPr lang="en-NZ" dirty="0"/>
          </a:p>
        </p:txBody>
      </p:sp>
      <p:sp>
        <p:nvSpPr>
          <p:cNvPr id="3" name="Content Placeholder 2"/>
          <p:cNvSpPr>
            <a:spLocks noGrp="1"/>
          </p:cNvSpPr>
          <p:nvPr>
            <p:ph idx="1"/>
          </p:nvPr>
        </p:nvSpPr>
        <p:spPr>
          <a:xfrm>
            <a:off x="323528" y="1772816"/>
            <a:ext cx="8568952" cy="4717983"/>
          </a:xfrm>
        </p:spPr>
        <p:txBody>
          <a:bodyPr/>
          <a:lstStyle/>
          <a:p>
            <a:r>
              <a:rPr lang="en-NZ" dirty="0" smtClean="0"/>
              <a:t>Bullying</a:t>
            </a:r>
          </a:p>
          <a:p>
            <a:r>
              <a:rPr lang="en-NZ" dirty="0" smtClean="0"/>
              <a:t>Identity and belonging / Self Image</a:t>
            </a:r>
          </a:p>
          <a:p>
            <a:r>
              <a:rPr lang="en-NZ" dirty="0" smtClean="0"/>
              <a:t>Teen pregnancy</a:t>
            </a:r>
          </a:p>
          <a:p>
            <a:r>
              <a:rPr lang="en-NZ" dirty="0" smtClean="0"/>
              <a:t>Relationship issues / rejection / first loves</a:t>
            </a:r>
          </a:p>
          <a:p>
            <a:r>
              <a:rPr lang="en-NZ" dirty="0" smtClean="0"/>
              <a:t>Marital problems / Adultery</a:t>
            </a:r>
          </a:p>
          <a:p>
            <a:r>
              <a:rPr lang="en-NZ" dirty="0" smtClean="0"/>
              <a:t>Divorce</a:t>
            </a:r>
            <a:endParaRPr lang="en-NZ" dirty="0" smtClean="0"/>
          </a:p>
          <a:p>
            <a:r>
              <a:rPr lang="en-NZ" dirty="0" smtClean="0"/>
              <a:t>Money worries / Buying a first home</a:t>
            </a:r>
          </a:p>
          <a:p>
            <a:r>
              <a:rPr lang="en-NZ" dirty="0" smtClean="0"/>
              <a:t>Sexual identity</a:t>
            </a:r>
          </a:p>
          <a:p>
            <a:r>
              <a:rPr lang="en-NZ" dirty="0" smtClean="0"/>
              <a:t>Uncertainty of the future / Goals and aspirations</a:t>
            </a:r>
          </a:p>
          <a:p>
            <a:r>
              <a:rPr lang="en-NZ" dirty="0" smtClean="0"/>
              <a:t>Parent-child relationships</a:t>
            </a:r>
          </a:p>
          <a:p>
            <a:r>
              <a:rPr lang="en-NZ" dirty="0" smtClean="0"/>
              <a:t>Teen suicide</a:t>
            </a:r>
          </a:p>
        </p:txBody>
      </p:sp>
    </p:spTree>
    <p:extLst>
      <p:ext uri="{BB962C8B-B14F-4D97-AF65-F5344CB8AC3E}">
        <p14:creationId xmlns:p14="http://schemas.microsoft.com/office/powerpoint/2010/main" val="993948769"/>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IMPLICATIONS:</a:t>
            </a:r>
            <a:endParaRPr lang="en-NZ" dirty="0"/>
          </a:p>
        </p:txBody>
      </p:sp>
      <p:sp>
        <p:nvSpPr>
          <p:cNvPr id="3" name="Content Placeholder 2"/>
          <p:cNvSpPr>
            <a:spLocks noGrp="1"/>
          </p:cNvSpPr>
          <p:nvPr>
            <p:ph idx="1"/>
          </p:nvPr>
        </p:nvSpPr>
        <p:spPr/>
        <p:txBody>
          <a:bodyPr/>
          <a:lstStyle/>
          <a:p>
            <a:r>
              <a:rPr lang="en-GB" sz="2400" dirty="0"/>
              <a:t>Highly successful media products have the power to then shape the attitudes, needs, wants and beliefs of their target audience. This is particularly true if the media product becomes a source of identification for a specific group in society through language, behaviour and beliefs. </a:t>
            </a:r>
            <a:endParaRPr lang="en-NZ" sz="2400" dirty="0"/>
          </a:p>
          <a:p>
            <a:endParaRPr lang="en-NZ" dirty="0"/>
          </a:p>
        </p:txBody>
      </p:sp>
    </p:spTree>
    <p:extLst>
      <p:ext uri="{BB962C8B-B14F-4D97-AF65-F5344CB8AC3E}">
        <p14:creationId xmlns:p14="http://schemas.microsoft.com/office/powerpoint/2010/main" val="4116027240"/>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b="1" dirty="0" smtClean="0"/>
              <a:t>What do I have to write about in the end of year exam?</a:t>
            </a:r>
            <a:endParaRPr lang="en-NZ" b="1" dirty="0"/>
          </a:p>
        </p:txBody>
      </p:sp>
      <p:sp>
        <p:nvSpPr>
          <p:cNvPr id="3" name="Content Placeholder 2"/>
          <p:cNvSpPr>
            <a:spLocks noGrp="1"/>
          </p:cNvSpPr>
          <p:nvPr>
            <p:ph idx="1"/>
          </p:nvPr>
        </p:nvSpPr>
        <p:spPr>
          <a:xfrm>
            <a:off x="251520" y="1807361"/>
            <a:ext cx="8568951" cy="4934007"/>
          </a:xfrm>
        </p:spPr>
        <p:txBody>
          <a:bodyPr/>
          <a:lstStyle/>
          <a:p>
            <a:r>
              <a:rPr lang="en-GB" b="1" cap="all" dirty="0"/>
              <a:t>EXAM question: Your discussion should be between 600 and 800 words.</a:t>
            </a:r>
            <a:endParaRPr lang="en-NZ" b="1" cap="all" dirty="0"/>
          </a:p>
          <a:p>
            <a:pPr marL="0" indent="0">
              <a:buNone/>
            </a:pPr>
            <a:endParaRPr lang="en-NZ" dirty="0"/>
          </a:p>
          <a:p>
            <a:r>
              <a:rPr lang="en-GB" dirty="0"/>
              <a:t>Discuss the relationship between a media product and its audience. In your answer, you should:</a:t>
            </a:r>
            <a:endParaRPr lang="en-NZ" dirty="0"/>
          </a:p>
          <a:p>
            <a:pPr lvl="0"/>
            <a:r>
              <a:rPr lang="en-GB" b="1" dirty="0" smtClean="0"/>
              <a:t>Describe </a:t>
            </a:r>
            <a:r>
              <a:rPr lang="en-GB" dirty="0" smtClean="0"/>
              <a:t>the </a:t>
            </a:r>
            <a:r>
              <a:rPr lang="en-GB" b="1" dirty="0" smtClean="0"/>
              <a:t>media product </a:t>
            </a:r>
            <a:r>
              <a:rPr lang="en-GB" dirty="0" smtClean="0"/>
              <a:t>studied and the </a:t>
            </a:r>
            <a:r>
              <a:rPr lang="en-GB" b="1" dirty="0" smtClean="0"/>
              <a:t>target audience</a:t>
            </a:r>
          </a:p>
          <a:p>
            <a:pPr lvl="0"/>
            <a:r>
              <a:rPr lang="en-GB" b="1" dirty="0"/>
              <a:t>D</a:t>
            </a:r>
            <a:r>
              <a:rPr lang="en-GB" b="1" dirty="0" smtClean="0"/>
              <a:t>escribe</a:t>
            </a:r>
            <a:r>
              <a:rPr lang="en-GB" dirty="0" smtClean="0"/>
              <a:t> </a:t>
            </a:r>
            <a:r>
              <a:rPr lang="en-GB" dirty="0"/>
              <a:t>at least </a:t>
            </a:r>
            <a:r>
              <a:rPr lang="en-GB" b="1" dirty="0"/>
              <a:t>ONE aspect</a:t>
            </a:r>
            <a:r>
              <a:rPr lang="en-GB" dirty="0"/>
              <a:t> of the relationship</a:t>
            </a:r>
            <a:endParaRPr lang="en-NZ" dirty="0"/>
          </a:p>
          <a:p>
            <a:pPr lvl="0"/>
            <a:r>
              <a:rPr lang="en-GB" b="1" dirty="0"/>
              <a:t>E</a:t>
            </a:r>
            <a:r>
              <a:rPr lang="en-GB" b="1" dirty="0" smtClean="0"/>
              <a:t>xplain </a:t>
            </a:r>
            <a:r>
              <a:rPr lang="en-GB" b="1" dirty="0"/>
              <a:t>how</a:t>
            </a:r>
            <a:r>
              <a:rPr lang="en-GB" dirty="0"/>
              <a:t> and </a:t>
            </a:r>
            <a:r>
              <a:rPr lang="en-GB" b="1" dirty="0"/>
              <a:t>why</a:t>
            </a:r>
            <a:r>
              <a:rPr lang="en-GB" dirty="0"/>
              <a:t> this </a:t>
            </a:r>
            <a:r>
              <a:rPr lang="en-GB" b="1" dirty="0"/>
              <a:t>aspect connects</a:t>
            </a:r>
            <a:r>
              <a:rPr lang="en-GB" dirty="0"/>
              <a:t> the </a:t>
            </a:r>
            <a:r>
              <a:rPr lang="en-GB" b="1" dirty="0"/>
              <a:t>media product</a:t>
            </a:r>
            <a:r>
              <a:rPr lang="en-GB" dirty="0"/>
              <a:t> and its </a:t>
            </a:r>
            <a:r>
              <a:rPr lang="en-GB" b="1" dirty="0"/>
              <a:t>audience</a:t>
            </a:r>
            <a:endParaRPr lang="en-NZ" dirty="0"/>
          </a:p>
          <a:p>
            <a:pPr lvl="0"/>
            <a:r>
              <a:rPr lang="en-GB" dirty="0"/>
              <a:t>E</a:t>
            </a:r>
            <a:r>
              <a:rPr lang="en-GB" dirty="0" smtClean="0"/>
              <a:t>xamine </a:t>
            </a:r>
            <a:r>
              <a:rPr lang="en-GB" dirty="0"/>
              <a:t>a possible </a:t>
            </a:r>
            <a:r>
              <a:rPr lang="en-GB" b="1" dirty="0"/>
              <a:t>implication</a:t>
            </a:r>
            <a:r>
              <a:rPr lang="en-GB" dirty="0"/>
              <a:t> of this relationship</a:t>
            </a:r>
            <a:endParaRPr lang="en-NZ" dirty="0"/>
          </a:p>
          <a:p>
            <a:pPr lvl="0"/>
            <a:r>
              <a:rPr lang="en-GB" b="1" dirty="0"/>
              <a:t>I</a:t>
            </a:r>
            <a:r>
              <a:rPr lang="en-GB" b="1" dirty="0" smtClean="0"/>
              <a:t>nclude </a:t>
            </a:r>
            <a:r>
              <a:rPr lang="en-GB" b="1" dirty="0"/>
              <a:t>specific evidence</a:t>
            </a:r>
            <a:r>
              <a:rPr lang="en-GB" dirty="0"/>
              <a:t> from your chosen media product to support your answer.</a:t>
            </a:r>
            <a:endParaRPr lang="en-NZ" dirty="0"/>
          </a:p>
          <a:p>
            <a:endParaRPr lang="en-NZ" dirty="0"/>
          </a:p>
        </p:txBody>
      </p:sp>
    </p:spTree>
    <p:extLst>
      <p:ext uri="{BB962C8B-B14F-4D97-AF65-F5344CB8AC3E}">
        <p14:creationId xmlns:p14="http://schemas.microsoft.com/office/powerpoint/2010/main" val="314278884"/>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circle(in)">
                                      <p:cBhvr>
                                        <p:cTn id="7" dur="2000"/>
                                        <p:tgtEl>
                                          <p:spTgt spid="3">
                                            <p:txEl>
                                              <p:pRg st="2" end="2"/>
                                            </p:txEl>
                                          </p:spTgt>
                                        </p:tgtEl>
                                      </p:cBhvr>
                                    </p:animEffect>
                                  </p:childTnLst>
                                </p:cTn>
                              </p:par>
                              <p:par>
                                <p:cTn id="8" presetID="6" presetClass="entr" presetSubtype="16" fill="hold" nodeType="withEffect">
                                  <p:stCondLst>
                                    <p:cond delay="0"/>
                                  </p:stCondLst>
                                  <p:childTnLst>
                                    <p:set>
                                      <p:cBhvr>
                                        <p:cTn id="9" dur="1" fill="hold">
                                          <p:stCondLst>
                                            <p:cond delay="0"/>
                                          </p:stCondLst>
                                        </p:cTn>
                                        <p:tgtEl>
                                          <p:spTgt spid="3">
                                            <p:txEl>
                                              <p:pRg st="3" end="3"/>
                                            </p:txEl>
                                          </p:spTgt>
                                        </p:tgtEl>
                                        <p:attrNameLst>
                                          <p:attrName>style.visibility</p:attrName>
                                        </p:attrNameLst>
                                      </p:cBhvr>
                                      <p:to>
                                        <p:strVal val="visible"/>
                                      </p:to>
                                    </p:set>
                                    <p:animEffect transition="in" filter="circle(in)">
                                      <p:cBhvr>
                                        <p:cTn id="10" dur="2000"/>
                                        <p:tgtEl>
                                          <p:spTgt spid="3">
                                            <p:txEl>
                                              <p:pRg st="3" end="3"/>
                                            </p:txEl>
                                          </p:spTgt>
                                        </p:tgtEl>
                                      </p:cBhvr>
                                    </p:animEffect>
                                  </p:childTnLst>
                                </p:cTn>
                              </p:par>
                              <p:par>
                                <p:cTn id="11" presetID="6" presetClass="entr" presetSubtype="16" fill="hold" nodeType="withEffect">
                                  <p:stCondLst>
                                    <p:cond delay="0"/>
                                  </p:stCondLst>
                                  <p:childTnLst>
                                    <p:set>
                                      <p:cBhvr>
                                        <p:cTn id="12" dur="1" fill="hold">
                                          <p:stCondLst>
                                            <p:cond delay="0"/>
                                          </p:stCondLst>
                                        </p:cTn>
                                        <p:tgtEl>
                                          <p:spTgt spid="3">
                                            <p:txEl>
                                              <p:pRg st="4" end="4"/>
                                            </p:txEl>
                                          </p:spTgt>
                                        </p:tgtEl>
                                        <p:attrNameLst>
                                          <p:attrName>style.visibility</p:attrName>
                                        </p:attrNameLst>
                                      </p:cBhvr>
                                      <p:to>
                                        <p:strVal val="visible"/>
                                      </p:to>
                                    </p:set>
                                    <p:animEffect transition="in" filter="circle(in)">
                                      <p:cBhvr>
                                        <p:cTn id="13" dur="2000"/>
                                        <p:tgtEl>
                                          <p:spTgt spid="3">
                                            <p:txEl>
                                              <p:pRg st="4" end="4"/>
                                            </p:txEl>
                                          </p:spTgt>
                                        </p:tgtEl>
                                      </p:cBhvr>
                                    </p:animEffect>
                                  </p:childTnLst>
                                </p:cTn>
                              </p:par>
                              <p:par>
                                <p:cTn id="14" presetID="6" presetClass="entr" presetSubtype="16" fill="hold" nodeType="withEffect">
                                  <p:stCondLst>
                                    <p:cond delay="0"/>
                                  </p:stCondLst>
                                  <p:childTnLst>
                                    <p:set>
                                      <p:cBhvr>
                                        <p:cTn id="15" dur="1" fill="hold">
                                          <p:stCondLst>
                                            <p:cond delay="0"/>
                                          </p:stCondLst>
                                        </p:cTn>
                                        <p:tgtEl>
                                          <p:spTgt spid="3">
                                            <p:txEl>
                                              <p:pRg st="5" end="5"/>
                                            </p:txEl>
                                          </p:spTgt>
                                        </p:tgtEl>
                                        <p:attrNameLst>
                                          <p:attrName>style.visibility</p:attrName>
                                        </p:attrNameLst>
                                      </p:cBhvr>
                                      <p:to>
                                        <p:strVal val="visible"/>
                                      </p:to>
                                    </p:set>
                                    <p:animEffect transition="in" filter="circle(in)">
                                      <p:cBhvr>
                                        <p:cTn id="16" dur="2000"/>
                                        <p:tgtEl>
                                          <p:spTgt spid="3">
                                            <p:txEl>
                                              <p:pRg st="5" end="5"/>
                                            </p:txEl>
                                          </p:spTgt>
                                        </p:tgtEl>
                                      </p:cBhvr>
                                    </p:animEffect>
                                  </p:childTnLst>
                                </p:cTn>
                              </p:par>
                              <p:par>
                                <p:cTn id="17" presetID="6" presetClass="entr" presetSubtype="16" fill="hold" nodeType="with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animEffect transition="in" filter="circle(in)">
                                      <p:cBhvr>
                                        <p:cTn id="19" dur="2000"/>
                                        <p:tgtEl>
                                          <p:spTgt spid="3">
                                            <p:txEl>
                                              <p:pRg st="6" end="6"/>
                                            </p:txEl>
                                          </p:spTgt>
                                        </p:tgtEl>
                                      </p:cBhvr>
                                    </p:animEffect>
                                  </p:childTnLst>
                                </p:cTn>
                              </p:par>
                              <p:par>
                                <p:cTn id="20" presetID="6" presetClass="entr" presetSubtype="16" fill="hold" nodeType="withEffect">
                                  <p:stCondLst>
                                    <p:cond delay="0"/>
                                  </p:stCondLst>
                                  <p:childTnLst>
                                    <p:set>
                                      <p:cBhvr>
                                        <p:cTn id="21" dur="1" fill="hold">
                                          <p:stCondLst>
                                            <p:cond delay="0"/>
                                          </p:stCondLst>
                                        </p:cTn>
                                        <p:tgtEl>
                                          <p:spTgt spid="3">
                                            <p:txEl>
                                              <p:pRg st="7" end="7"/>
                                            </p:txEl>
                                          </p:spTgt>
                                        </p:tgtEl>
                                        <p:attrNameLst>
                                          <p:attrName>style.visibility</p:attrName>
                                        </p:attrNameLst>
                                      </p:cBhvr>
                                      <p:to>
                                        <p:strVal val="visible"/>
                                      </p:to>
                                    </p:set>
                                    <p:animEffect transition="in" filter="circle(in)">
                                      <p:cBhvr>
                                        <p:cTn id="22" dur="20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b="1" dirty="0" smtClean="0"/>
              <a:t>What is an aspect?</a:t>
            </a:r>
            <a:endParaRPr lang="en-NZ" b="1" dirty="0"/>
          </a:p>
        </p:txBody>
      </p:sp>
      <p:sp>
        <p:nvSpPr>
          <p:cNvPr id="3" name="Content Placeholder 2"/>
          <p:cNvSpPr>
            <a:spLocks noGrp="1"/>
          </p:cNvSpPr>
          <p:nvPr>
            <p:ph idx="1"/>
          </p:nvPr>
        </p:nvSpPr>
        <p:spPr>
          <a:xfrm>
            <a:off x="251520" y="1807361"/>
            <a:ext cx="8568951" cy="4934007"/>
          </a:xfrm>
        </p:spPr>
        <p:txBody>
          <a:bodyPr/>
          <a:lstStyle/>
          <a:p>
            <a:r>
              <a:rPr lang="en-NZ" sz="3200" dirty="0" smtClean="0"/>
              <a:t>Characters</a:t>
            </a:r>
          </a:p>
          <a:p>
            <a:r>
              <a:rPr lang="en-NZ" sz="3200" dirty="0" smtClean="0"/>
              <a:t>Special Guests</a:t>
            </a:r>
          </a:p>
          <a:p>
            <a:r>
              <a:rPr lang="en-NZ" sz="3200" dirty="0" smtClean="0"/>
              <a:t>Issues</a:t>
            </a:r>
          </a:p>
          <a:p>
            <a:r>
              <a:rPr lang="en-NZ" sz="3200" dirty="0" smtClean="0"/>
              <a:t>Music</a:t>
            </a:r>
          </a:p>
          <a:p>
            <a:r>
              <a:rPr lang="en-NZ" sz="3200" dirty="0" smtClean="0"/>
              <a:t>Scheduling / </a:t>
            </a:r>
            <a:r>
              <a:rPr lang="en-NZ" sz="3200" dirty="0"/>
              <a:t>C</a:t>
            </a:r>
            <a:r>
              <a:rPr lang="en-NZ" sz="3200" dirty="0" smtClean="0"/>
              <a:t>hannel placement</a:t>
            </a:r>
          </a:p>
          <a:p>
            <a:r>
              <a:rPr lang="en-NZ" sz="3200" dirty="0" err="1" smtClean="0"/>
              <a:t>Hammocking</a:t>
            </a:r>
            <a:endParaRPr lang="en-NZ" sz="3200" dirty="0" smtClean="0"/>
          </a:p>
          <a:p>
            <a:r>
              <a:rPr lang="en-NZ" sz="3200" dirty="0" smtClean="0"/>
              <a:t>Advertising</a:t>
            </a:r>
          </a:p>
          <a:p>
            <a:endParaRPr lang="en-NZ" dirty="0"/>
          </a:p>
        </p:txBody>
      </p:sp>
    </p:spTree>
    <p:extLst>
      <p:ext uri="{BB962C8B-B14F-4D97-AF65-F5344CB8AC3E}">
        <p14:creationId xmlns:p14="http://schemas.microsoft.com/office/powerpoint/2010/main" val="3519301653"/>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80">
                                          <p:stCondLst>
                                            <p:cond delay="0"/>
                                          </p:stCondLst>
                                        </p:cTn>
                                        <p:tgtEl>
                                          <p:spTgt spid="3">
                                            <p:txEl>
                                              <p:pRg st="0" end="0"/>
                                            </p:txEl>
                                          </p:spTgt>
                                        </p:tgtEl>
                                      </p:cBhvr>
                                    </p:animEffect>
                                    <p:anim calcmode="lin" valueType="num">
                                      <p:cBhvr>
                                        <p:cTn id="8" dur="1822" tmFilter="0,0; 0.14,0.36; 0.43,0.73; 0.71,0.91; 1.0,1.0">
                                          <p:stCondLst>
                                            <p:cond delay="0"/>
                                          </p:stCondLst>
                                        </p:cTn>
                                        <p:tgtEl>
                                          <p:spTgt spid="3">
                                            <p:txEl>
                                              <p:pRg st="0" end="0"/>
                                            </p:txEl>
                                          </p:spTgt>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3">
                                            <p:txEl>
                                              <p:pRg st="0" end="0"/>
                                            </p:txEl>
                                          </p:spTgt>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3">
                                            <p:txEl>
                                              <p:pRg st="0" end="0"/>
                                            </p:txEl>
                                          </p:spTgt>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3">
                                            <p:txEl>
                                              <p:pRg st="0" end="0"/>
                                            </p:txEl>
                                          </p:spTgt>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3">
                                            <p:txEl>
                                              <p:pRg st="0" end="0"/>
                                            </p:txEl>
                                          </p:spTgt>
                                        </p:tgtEl>
                                        <p:attrNameLst>
                                          <p:attrName>ppt_y</p:attrName>
                                        </p:attrNameLst>
                                      </p:cBhvr>
                                      <p:tavLst>
                                        <p:tav tm="0" fmla="#ppt_y-sin(pi*$)/81">
                                          <p:val>
                                            <p:fltVal val="0"/>
                                          </p:val>
                                        </p:tav>
                                        <p:tav tm="100000">
                                          <p:val>
                                            <p:fltVal val="1"/>
                                          </p:val>
                                        </p:tav>
                                      </p:tavLst>
                                    </p:anim>
                                    <p:animScale>
                                      <p:cBhvr>
                                        <p:cTn id="13" dur="26">
                                          <p:stCondLst>
                                            <p:cond delay="650"/>
                                          </p:stCondLst>
                                        </p:cTn>
                                        <p:tgtEl>
                                          <p:spTgt spid="3">
                                            <p:txEl>
                                              <p:pRg st="0" end="0"/>
                                            </p:txEl>
                                          </p:spTgt>
                                        </p:tgtEl>
                                      </p:cBhvr>
                                      <p:to x="100000" y="60000"/>
                                    </p:animScale>
                                    <p:animScale>
                                      <p:cBhvr>
                                        <p:cTn id="14" dur="166" decel="50000">
                                          <p:stCondLst>
                                            <p:cond delay="676"/>
                                          </p:stCondLst>
                                        </p:cTn>
                                        <p:tgtEl>
                                          <p:spTgt spid="3">
                                            <p:txEl>
                                              <p:pRg st="0" end="0"/>
                                            </p:txEl>
                                          </p:spTgt>
                                        </p:tgtEl>
                                      </p:cBhvr>
                                      <p:to x="100000" y="100000"/>
                                    </p:animScale>
                                    <p:animScale>
                                      <p:cBhvr>
                                        <p:cTn id="15" dur="26">
                                          <p:stCondLst>
                                            <p:cond delay="1312"/>
                                          </p:stCondLst>
                                        </p:cTn>
                                        <p:tgtEl>
                                          <p:spTgt spid="3">
                                            <p:txEl>
                                              <p:pRg st="0" end="0"/>
                                            </p:txEl>
                                          </p:spTgt>
                                        </p:tgtEl>
                                      </p:cBhvr>
                                      <p:to x="100000" y="80000"/>
                                    </p:animScale>
                                    <p:animScale>
                                      <p:cBhvr>
                                        <p:cTn id="16" dur="166" decel="50000">
                                          <p:stCondLst>
                                            <p:cond delay="1338"/>
                                          </p:stCondLst>
                                        </p:cTn>
                                        <p:tgtEl>
                                          <p:spTgt spid="3">
                                            <p:txEl>
                                              <p:pRg st="0" end="0"/>
                                            </p:txEl>
                                          </p:spTgt>
                                        </p:tgtEl>
                                      </p:cBhvr>
                                      <p:to x="100000" y="100000"/>
                                    </p:animScale>
                                    <p:animScale>
                                      <p:cBhvr>
                                        <p:cTn id="17" dur="26">
                                          <p:stCondLst>
                                            <p:cond delay="1642"/>
                                          </p:stCondLst>
                                        </p:cTn>
                                        <p:tgtEl>
                                          <p:spTgt spid="3">
                                            <p:txEl>
                                              <p:pRg st="0" end="0"/>
                                            </p:txEl>
                                          </p:spTgt>
                                        </p:tgtEl>
                                      </p:cBhvr>
                                      <p:to x="100000" y="90000"/>
                                    </p:animScale>
                                    <p:animScale>
                                      <p:cBhvr>
                                        <p:cTn id="18" dur="166" decel="50000">
                                          <p:stCondLst>
                                            <p:cond delay="1668"/>
                                          </p:stCondLst>
                                        </p:cTn>
                                        <p:tgtEl>
                                          <p:spTgt spid="3">
                                            <p:txEl>
                                              <p:pRg st="0" end="0"/>
                                            </p:txEl>
                                          </p:spTgt>
                                        </p:tgtEl>
                                      </p:cBhvr>
                                      <p:to x="100000" y="100000"/>
                                    </p:animScale>
                                    <p:animScale>
                                      <p:cBhvr>
                                        <p:cTn id="19" dur="26">
                                          <p:stCondLst>
                                            <p:cond delay="1808"/>
                                          </p:stCondLst>
                                        </p:cTn>
                                        <p:tgtEl>
                                          <p:spTgt spid="3">
                                            <p:txEl>
                                              <p:pRg st="0" end="0"/>
                                            </p:txEl>
                                          </p:spTgt>
                                        </p:tgtEl>
                                      </p:cBhvr>
                                      <p:to x="100000" y="95000"/>
                                    </p:animScale>
                                    <p:animScale>
                                      <p:cBhvr>
                                        <p:cTn id="20" dur="166" decel="50000">
                                          <p:stCondLst>
                                            <p:cond delay="1834"/>
                                          </p:stCondLst>
                                        </p:cTn>
                                        <p:tgtEl>
                                          <p:spTgt spid="3">
                                            <p:txEl>
                                              <p:pRg st="0" end="0"/>
                                            </p:txEl>
                                          </p:spTgt>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26" presetClass="entr" presetSubtype="0" fill="hold" nodeType="clickEffect">
                                  <p:stCondLst>
                                    <p:cond delay="0"/>
                                  </p:stCondLst>
                                  <p:childTnLst>
                                    <p:set>
                                      <p:cBhvr>
                                        <p:cTn id="24" dur="1" fill="hold">
                                          <p:stCondLst>
                                            <p:cond delay="0"/>
                                          </p:stCondLst>
                                        </p:cTn>
                                        <p:tgtEl>
                                          <p:spTgt spid="3">
                                            <p:txEl>
                                              <p:pRg st="1" end="1"/>
                                            </p:txEl>
                                          </p:spTgt>
                                        </p:tgtEl>
                                        <p:attrNameLst>
                                          <p:attrName>style.visibility</p:attrName>
                                        </p:attrNameLst>
                                      </p:cBhvr>
                                      <p:to>
                                        <p:strVal val="visible"/>
                                      </p:to>
                                    </p:set>
                                    <p:animEffect transition="in" filter="wipe(down)">
                                      <p:cBhvr>
                                        <p:cTn id="25" dur="580">
                                          <p:stCondLst>
                                            <p:cond delay="0"/>
                                          </p:stCondLst>
                                        </p:cTn>
                                        <p:tgtEl>
                                          <p:spTgt spid="3">
                                            <p:txEl>
                                              <p:pRg st="1" end="1"/>
                                            </p:txEl>
                                          </p:spTgt>
                                        </p:tgtEl>
                                      </p:cBhvr>
                                    </p:animEffect>
                                    <p:anim calcmode="lin" valueType="num">
                                      <p:cBhvr>
                                        <p:cTn id="26" dur="1822" tmFilter="0,0; 0.14,0.36; 0.43,0.73; 0.71,0.91; 1.0,1.0">
                                          <p:stCondLst>
                                            <p:cond delay="0"/>
                                          </p:stCondLst>
                                        </p:cTn>
                                        <p:tgtEl>
                                          <p:spTgt spid="3">
                                            <p:txEl>
                                              <p:pRg st="1" end="1"/>
                                            </p:txEl>
                                          </p:spTgt>
                                        </p:tgtEl>
                                        <p:attrNameLst>
                                          <p:attrName>ppt_x</p:attrName>
                                        </p:attrNameLst>
                                      </p:cBhvr>
                                      <p:tavLst>
                                        <p:tav tm="0">
                                          <p:val>
                                            <p:strVal val="#ppt_x-0.25"/>
                                          </p:val>
                                        </p:tav>
                                        <p:tav tm="100000">
                                          <p:val>
                                            <p:strVal val="#ppt_x"/>
                                          </p:val>
                                        </p:tav>
                                      </p:tavLst>
                                    </p:anim>
                                    <p:anim calcmode="lin" valueType="num">
                                      <p:cBhvr>
                                        <p:cTn id="27" dur="664" tmFilter="0.0,0.0; 0.25,0.07; 0.50,0.2; 0.75,0.467; 1.0,1.0">
                                          <p:stCondLst>
                                            <p:cond delay="0"/>
                                          </p:stCondLst>
                                        </p:cTn>
                                        <p:tgtEl>
                                          <p:spTgt spid="3">
                                            <p:txEl>
                                              <p:pRg st="1" end="1"/>
                                            </p:txEl>
                                          </p:spTgt>
                                        </p:tgtEl>
                                        <p:attrNameLst>
                                          <p:attrName>ppt_y</p:attrName>
                                        </p:attrNameLst>
                                      </p:cBhvr>
                                      <p:tavLst>
                                        <p:tav tm="0" fmla="#ppt_y-sin(pi*$)/3">
                                          <p:val>
                                            <p:fltVal val="0.5"/>
                                          </p:val>
                                        </p:tav>
                                        <p:tav tm="100000">
                                          <p:val>
                                            <p:fltVal val="1"/>
                                          </p:val>
                                        </p:tav>
                                      </p:tavLst>
                                    </p:anim>
                                    <p:anim calcmode="lin" valueType="num">
                                      <p:cBhvr>
                                        <p:cTn id="28" dur="664" tmFilter="0, 0; 0.125,0.2665; 0.25,0.4; 0.375,0.465; 0.5,0.5;  0.625,0.535; 0.75,0.6; 0.875,0.7335; 1,1">
                                          <p:stCondLst>
                                            <p:cond delay="664"/>
                                          </p:stCondLst>
                                        </p:cTn>
                                        <p:tgtEl>
                                          <p:spTgt spid="3">
                                            <p:txEl>
                                              <p:pRg st="1" end="1"/>
                                            </p:txEl>
                                          </p:spTgt>
                                        </p:tgtEl>
                                        <p:attrNameLst>
                                          <p:attrName>ppt_y</p:attrName>
                                        </p:attrNameLst>
                                      </p:cBhvr>
                                      <p:tavLst>
                                        <p:tav tm="0" fmla="#ppt_y-sin(pi*$)/9">
                                          <p:val>
                                            <p:fltVal val="0"/>
                                          </p:val>
                                        </p:tav>
                                        <p:tav tm="100000">
                                          <p:val>
                                            <p:fltVal val="1"/>
                                          </p:val>
                                        </p:tav>
                                      </p:tavLst>
                                    </p:anim>
                                    <p:anim calcmode="lin" valueType="num">
                                      <p:cBhvr>
                                        <p:cTn id="29" dur="332" tmFilter="0, 0; 0.125,0.2665; 0.25,0.4; 0.375,0.465; 0.5,0.5;  0.625,0.535; 0.75,0.6; 0.875,0.7335; 1,1">
                                          <p:stCondLst>
                                            <p:cond delay="1324"/>
                                          </p:stCondLst>
                                        </p:cTn>
                                        <p:tgtEl>
                                          <p:spTgt spid="3">
                                            <p:txEl>
                                              <p:pRg st="1" end="1"/>
                                            </p:txEl>
                                          </p:spTgt>
                                        </p:tgtEl>
                                        <p:attrNameLst>
                                          <p:attrName>ppt_y</p:attrName>
                                        </p:attrNameLst>
                                      </p:cBhvr>
                                      <p:tavLst>
                                        <p:tav tm="0" fmla="#ppt_y-sin(pi*$)/27">
                                          <p:val>
                                            <p:fltVal val="0"/>
                                          </p:val>
                                        </p:tav>
                                        <p:tav tm="100000">
                                          <p:val>
                                            <p:fltVal val="1"/>
                                          </p:val>
                                        </p:tav>
                                      </p:tavLst>
                                    </p:anim>
                                    <p:anim calcmode="lin" valueType="num">
                                      <p:cBhvr>
                                        <p:cTn id="30" dur="164" tmFilter="0, 0; 0.125,0.2665; 0.25,0.4; 0.375,0.465; 0.5,0.5;  0.625,0.535; 0.75,0.6; 0.875,0.7335; 1,1">
                                          <p:stCondLst>
                                            <p:cond delay="1656"/>
                                          </p:stCondLst>
                                        </p:cTn>
                                        <p:tgtEl>
                                          <p:spTgt spid="3">
                                            <p:txEl>
                                              <p:pRg st="1" end="1"/>
                                            </p:txEl>
                                          </p:spTgt>
                                        </p:tgtEl>
                                        <p:attrNameLst>
                                          <p:attrName>ppt_y</p:attrName>
                                        </p:attrNameLst>
                                      </p:cBhvr>
                                      <p:tavLst>
                                        <p:tav tm="0" fmla="#ppt_y-sin(pi*$)/81">
                                          <p:val>
                                            <p:fltVal val="0"/>
                                          </p:val>
                                        </p:tav>
                                        <p:tav tm="100000">
                                          <p:val>
                                            <p:fltVal val="1"/>
                                          </p:val>
                                        </p:tav>
                                      </p:tavLst>
                                    </p:anim>
                                    <p:animScale>
                                      <p:cBhvr>
                                        <p:cTn id="31" dur="26">
                                          <p:stCondLst>
                                            <p:cond delay="650"/>
                                          </p:stCondLst>
                                        </p:cTn>
                                        <p:tgtEl>
                                          <p:spTgt spid="3">
                                            <p:txEl>
                                              <p:pRg st="1" end="1"/>
                                            </p:txEl>
                                          </p:spTgt>
                                        </p:tgtEl>
                                      </p:cBhvr>
                                      <p:to x="100000" y="60000"/>
                                    </p:animScale>
                                    <p:animScale>
                                      <p:cBhvr>
                                        <p:cTn id="32" dur="166" decel="50000">
                                          <p:stCondLst>
                                            <p:cond delay="676"/>
                                          </p:stCondLst>
                                        </p:cTn>
                                        <p:tgtEl>
                                          <p:spTgt spid="3">
                                            <p:txEl>
                                              <p:pRg st="1" end="1"/>
                                            </p:txEl>
                                          </p:spTgt>
                                        </p:tgtEl>
                                      </p:cBhvr>
                                      <p:to x="100000" y="100000"/>
                                    </p:animScale>
                                    <p:animScale>
                                      <p:cBhvr>
                                        <p:cTn id="33" dur="26">
                                          <p:stCondLst>
                                            <p:cond delay="1312"/>
                                          </p:stCondLst>
                                        </p:cTn>
                                        <p:tgtEl>
                                          <p:spTgt spid="3">
                                            <p:txEl>
                                              <p:pRg st="1" end="1"/>
                                            </p:txEl>
                                          </p:spTgt>
                                        </p:tgtEl>
                                      </p:cBhvr>
                                      <p:to x="100000" y="80000"/>
                                    </p:animScale>
                                    <p:animScale>
                                      <p:cBhvr>
                                        <p:cTn id="34" dur="166" decel="50000">
                                          <p:stCondLst>
                                            <p:cond delay="1338"/>
                                          </p:stCondLst>
                                        </p:cTn>
                                        <p:tgtEl>
                                          <p:spTgt spid="3">
                                            <p:txEl>
                                              <p:pRg st="1" end="1"/>
                                            </p:txEl>
                                          </p:spTgt>
                                        </p:tgtEl>
                                      </p:cBhvr>
                                      <p:to x="100000" y="100000"/>
                                    </p:animScale>
                                    <p:animScale>
                                      <p:cBhvr>
                                        <p:cTn id="35" dur="26">
                                          <p:stCondLst>
                                            <p:cond delay="1642"/>
                                          </p:stCondLst>
                                        </p:cTn>
                                        <p:tgtEl>
                                          <p:spTgt spid="3">
                                            <p:txEl>
                                              <p:pRg st="1" end="1"/>
                                            </p:txEl>
                                          </p:spTgt>
                                        </p:tgtEl>
                                      </p:cBhvr>
                                      <p:to x="100000" y="90000"/>
                                    </p:animScale>
                                    <p:animScale>
                                      <p:cBhvr>
                                        <p:cTn id="36" dur="166" decel="50000">
                                          <p:stCondLst>
                                            <p:cond delay="1668"/>
                                          </p:stCondLst>
                                        </p:cTn>
                                        <p:tgtEl>
                                          <p:spTgt spid="3">
                                            <p:txEl>
                                              <p:pRg st="1" end="1"/>
                                            </p:txEl>
                                          </p:spTgt>
                                        </p:tgtEl>
                                      </p:cBhvr>
                                      <p:to x="100000" y="100000"/>
                                    </p:animScale>
                                    <p:animScale>
                                      <p:cBhvr>
                                        <p:cTn id="37" dur="26">
                                          <p:stCondLst>
                                            <p:cond delay="1808"/>
                                          </p:stCondLst>
                                        </p:cTn>
                                        <p:tgtEl>
                                          <p:spTgt spid="3">
                                            <p:txEl>
                                              <p:pRg st="1" end="1"/>
                                            </p:txEl>
                                          </p:spTgt>
                                        </p:tgtEl>
                                      </p:cBhvr>
                                      <p:to x="100000" y="95000"/>
                                    </p:animScale>
                                    <p:animScale>
                                      <p:cBhvr>
                                        <p:cTn id="38" dur="166" decel="50000">
                                          <p:stCondLst>
                                            <p:cond delay="1834"/>
                                          </p:stCondLst>
                                        </p:cTn>
                                        <p:tgtEl>
                                          <p:spTgt spid="3">
                                            <p:txEl>
                                              <p:pRg st="1" end="1"/>
                                            </p:txEl>
                                          </p:spTgt>
                                        </p:tgtEl>
                                      </p:cBhvr>
                                      <p:to x="100000" y="100000"/>
                                    </p:animScale>
                                  </p:childTnLst>
                                </p:cTn>
                              </p:par>
                            </p:childTnLst>
                          </p:cTn>
                        </p:par>
                      </p:childTnLst>
                    </p:cTn>
                  </p:par>
                  <p:par>
                    <p:cTn id="39" fill="hold">
                      <p:stCondLst>
                        <p:cond delay="indefinite"/>
                      </p:stCondLst>
                      <p:childTnLst>
                        <p:par>
                          <p:cTn id="40" fill="hold">
                            <p:stCondLst>
                              <p:cond delay="0"/>
                            </p:stCondLst>
                            <p:childTnLst>
                              <p:par>
                                <p:cTn id="41" presetID="26" presetClass="entr" presetSubtype="0" fill="hold" nodeType="clickEffect">
                                  <p:stCondLst>
                                    <p:cond delay="0"/>
                                  </p:stCondLst>
                                  <p:childTnLst>
                                    <p:set>
                                      <p:cBhvr>
                                        <p:cTn id="42" dur="1" fill="hold">
                                          <p:stCondLst>
                                            <p:cond delay="0"/>
                                          </p:stCondLst>
                                        </p:cTn>
                                        <p:tgtEl>
                                          <p:spTgt spid="3">
                                            <p:txEl>
                                              <p:pRg st="2" end="2"/>
                                            </p:txEl>
                                          </p:spTgt>
                                        </p:tgtEl>
                                        <p:attrNameLst>
                                          <p:attrName>style.visibility</p:attrName>
                                        </p:attrNameLst>
                                      </p:cBhvr>
                                      <p:to>
                                        <p:strVal val="visible"/>
                                      </p:to>
                                    </p:set>
                                    <p:animEffect transition="in" filter="wipe(down)">
                                      <p:cBhvr>
                                        <p:cTn id="43" dur="580">
                                          <p:stCondLst>
                                            <p:cond delay="0"/>
                                          </p:stCondLst>
                                        </p:cTn>
                                        <p:tgtEl>
                                          <p:spTgt spid="3">
                                            <p:txEl>
                                              <p:pRg st="2" end="2"/>
                                            </p:txEl>
                                          </p:spTgt>
                                        </p:tgtEl>
                                      </p:cBhvr>
                                    </p:animEffect>
                                    <p:anim calcmode="lin" valueType="num">
                                      <p:cBhvr>
                                        <p:cTn id="44" dur="1822" tmFilter="0,0; 0.14,0.36; 0.43,0.73; 0.71,0.91; 1.0,1.0">
                                          <p:stCondLst>
                                            <p:cond delay="0"/>
                                          </p:stCondLst>
                                        </p:cTn>
                                        <p:tgtEl>
                                          <p:spTgt spid="3">
                                            <p:txEl>
                                              <p:pRg st="2" end="2"/>
                                            </p:txEl>
                                          </p:spTgt>
                                        </p:tgtEl>
                                        <p:attrNameLst>
                                          <p:attrName>ppt_x</p:attrName>
                                        </p:attrNameLst>
                                      </p:cBhvr>
                                      <p:tavLst>
                                        <p:tav tm="0">
                                          <p:val>
                                            <p:strVal val="#ppt_x-0.25"/>
                                          </p:val>
                                        </p:tav>
                                        <p:tav tm="100000">
                                          <p:val>
                                            <p:strVal val="#ppt_x"/>
                                          </p:val>
                                        </p:tav>
                                      </p:tavLst>
                                    </p:anim>
                                    <p:anim calcmode="lin" valueType="num">
                                      <p:cBhvr>
                                        <p:cTn id="45" dur="664" tmFilter="0.0,0.0; 0.25,0.07; 0.50,0.2; 0.75,0.467; 1.0,1.0">
                                          <p:stCondLst>
                                            <p:cond delay="0"/>
                                          </p:stCondLst>
                                        </p:cTn>
                                        <p:tgtEl>
                                          <p:spTgt spid="3">
                                            <p:txEl>
                                              <p:pRg st="2" end="2"/>
                                            </p:txEl>
                                          </p:spTgt>
                                        </p:tgtEl>
                                        <p:attrNameLst>
                                          <p:attrName>ppt_y</p:attrName>
                                        </p:attrNameLst>
                                      </p:cBhvr>
                                      <p:tavLst>
                                        <p:tav tm="0" fmla="#ppt_y-sin(pi*$)/3">
                                          <p:val>
                                            <p:fltVal val="0.5"/>
                                          </p:val>
                                        </p:tav>
                                        <p:tav tm="100000">
                                          <p:val>
                                            <p:fltVal val="1"/>
                                          </p:val>
                                        </p:tav>
                                      </p:tavLst>
                                    </p:anim>
                                    <p:anim calcmode="lin" valueType="num">
                                      <p:cBhvr>
                                        <p:cTn id="46" dur="664" tmFilter="0, 0; 0.125,0.2665; 0.25,0.4; 0.375,0.465; 0.5,0.5;  0.625,0.535; 0.75,0.6; 0.875,0.7335; 1,1">
                                          <p:stCondLst>
                                            <p:cond delay="664"/>
                                          </p:stCondLst>
                                        </p:cTn>
                                        <p:tgtEl>
                                          <p:spTgt spid="3">
                                            <p:txEl>
                                              <p:pRg st="2" end="2"/>
                                            </p:txEl>
                                          </p:spTgt>
                                        </p:tgtEl>
                                        <p:attrNameLst>
                                          <p:attrName>ppt_y</p:attrName>
                                        </p:attrNameLst>
                                      </p:cBhvr>
                                      <p:tavLst>
                                        <p:tav tm="0" fmla="#ppt_y-sin(pi*$)/9">
                                          <p:val>
                                            <p:fltVal val="0"/>
                                          </p:val>
                                        </p:tav>
                                        <p:tav tm="100000">
                                          <p:val>
                                            <p:fltVal val="1"/>
                                          </p:val>
                                        </p:tav>
                                      </p:tavLst>
                                    </p:anim>
                                    <p:anim calcmode="lin" valueType="num">
                                      <p:cBhvr>
                                        <p:cTn id="47" dur="332" tmFilter="0, 0; 0.125,0.2665; 0.25,0.4; 0.375,0.465; 0.5,0.5;  0.625,0.535; 0.75,0.6; 0.875,0.7335; 1,1">
                                          <p:stCondLst>
                                            <p:cond delay="1324"/>
                                          </p:stCondLst>
                                        </p:cTn>
                                        <p:tgtEl>
                                          <p:spTgt spid="3">
                                            <p:txEl>
                                              <p:pRg st="2" end="2"/>
                                            </p:txEl>
                                          </p:spTgt>
                                        </p:tgtEl>
                                        <p:attrNameLst>
                                          <p:attrName>ppt_y</p:attrName>
                                        </p:attrNameLst>
                                      </p:cBhvr>
                                      <p:tavLst>
                                        <p:tav tm="0" fmla="#ppt_y-sin(pi*$)/27">
                                          <p:val>
                                            <p:fltVal val="0"/>
                                          </p:val>
                                        </p:tav>
                                        <p:tav tm="100000">
                                          <p:val>
                                            <p:fltVal val="1"/>
                                          </p:val>
                                        </p:tav>
                                      </p:tavLst>
                                    </p:anim>
                                    <p:anim calcmode="lin" valueType="num">
                                      <p:cBhvr>
                                        <p:cTn id="48" dur="164" tmFilter="0, 0; 0.125,0.2665; 0.25,0.4; 0.375,0.465; 0.5,0.5;  0.625,0.535; 0.75,0.6; 0.875,0.7335; 1,1">
                                          <p:stCondLst>
                                            <p:cond delay="1656"/>
                                          </p:stCondLst>
                                        </p:cTn>
                                        <p:tgtEl>
                                          <p:spTgt spid="3">
                                            <p:txEl>
                                              <p:pRg st="2" end="2"/>
                                            </p:txEl>
                                          </p:spTgt>
                                        </p:tgtEl>
                                        <p:attrNameLst>
                                          <p:attrName>ppt_y</p:attrName>
                                        </p:attrNameLst>
                                      </p:cBhvr>
                                      <p:tavLst>
                                        <p:tav tm="0" fmla="#ppt_y-sin(pi*$)/81">
                                          <p:val>
                                            <p:fltVal val="0"/>
                                          </p:val>
                                        </p:tav>
                                        <p:tav tm="100000">
                                          <p:val>
                                            <p:fltVal val="1"/>
                                          </p:val>
                                        </p:tav>
                                      </p:tavLst>
                                    </p:anim>
                                    <p:animScale>
                                      <p:cBhvr>
                                        <p:cTn id="49" dur="26">
                                          <p:stCondLst>
                                            <p:cond delay="650"/>
                                          </p:stCondLst>
                                        </p:cTn>
                                        <p:tgtEl>
                                          <p:spTgt spid="3">
                                            <p:txEl>
                                              <p:pRg st="2" end="2"/>
                                            </p:txEl>
                                          </p:spTgt>
                                        </p:tgtEl>
                                      </p:cBhvr>
                                      <p:to x="100000" y="60000"/>
                                    </p:animScale>
                                    <p:animScale>
                                      <p:cBhvr>
                                        <p:cTn id="50" dur="166" decel="50000">
                                          <p:stCondLst>
                                            <p:cond delay="676"/>
                                          </p:stCondLst>
                                        </p:cTn>
                                        <p:tgtEl>
                                          <p:spTgt spid="3">
                                            <p:txEl>
                                              <p:pRg st="2" end="2"/>
                                            </p:txEl>
                                          </p:spTgt>
                                        </p:tgtEl>
                                      </p:cBhvr>
                                      <p:to x="100000" y="100000"/>
                                    </p:animScale>
                                    <p:animScale>
                                      <p:cBhvr>
                                        <p:cTn id="51" dur="26">
                                          <p:stCondLst>
                                            <p:cond delay="1312"/>
                                          </p:stCondLst>
                                        </p:cTn>
                                        <p:tgtEl>
                                          <p:spTgt spid="3">
                                            <p:txEl>
                                              <p:pRg st="2" end="2"/>
                                            </p:txEl>
                                          </p:spTgt>
                                        </p:tgtEl>
                                      </p:cBhvr>
                                      <p:to x="100000" y="80000"/>
                                    </p:animScale>
                                    <p:animScale>
                                      <p:cBhvr>
                                        <p:cTn id="52" dur="166" decel="50000">
                                          <p:stCondLst>
                                            <p:cond delay="1338"/>
                                          </p:stCondLst>
                                        </p:cTn>
                                        <p:tgtEl>
                                          <p:spTgt spid="3">
                                            <p:txEl>
                                              <p:pRg st="2" end="2"/>
                                            </p:txEl>
                                          </p:spTgt>
                                        </p:tgtEl>
                                      </p:cBhvr>
                                      <p:to x="100000" y="100000"/>
                                    </p:animScale>
                                    <p:animScale>
                                      <p:cBhvr>
                                        <p:cTn id="53" dur="26">
                                          <p:stCondLst>
                                            <p:cond delay="1642"/>
                                          </p:stCondLst>
                                        </p:cTn>
                                        <p:tgtEl>
                                          <p:spTgt spid="3">
                                            <p:txEl>
                                              <p:pRg st="2" end="2"/>
                                            </p:txEl>
                                          </p:spTgt>
                                        </p:tgtEl>
                                      </p:cBhvr>
                                      <p:to x="100000" y="90000"/>
                                    </p:animScale>
                                    <p:animScale>
                                      <p:cBhvr>
                                        <p:cTn id="54" dur="166" decel="50000">
                                          <p:stCondLst>
                                            <p:cond delay="1668"/>
                                          </p:stCondLst>
                                        </p:cTn>
                                        <p:tgtEl>
                                          <p:spTgt spid="3">
                                            <p:txEl>
                                              <p:pRg st="2" end="2"/>
                                            </p:txEl>
                                          </p:spTgt>
                                        </p:tgtEl>
                                      </p:cBhvr>
                                      <p:to x="100000" y="100000"/>
                                    </p:animScale>
                                    <p:animScale>
                                      <p:cBhvr>
                                        <p:cTn id="55" dur="26">
                                          <p:stCondLst>
                                            <p:cond delay="1808"/>
                                          </p:stCondLst>
                                        </p:cTn>
                                        <p:tgtEl>
                                          <p:spTgt spid="3">
                                            <p:txEl>
                                              <p:pRg st="2" end="2"/>
                                            </p:txEl>
                                          </p:spTgt>
                                        </p:tgtEl>
                                      </p:cBhvr>
                                      <p:to x="100000" y="95000"/>
                                    </p:animScale>
                                    <p:animScale>
                                      <p:cBhvr>
                                        <p:cTn id="56" dur="166" decel="50000">
                                          <p:stCondLst>
                                            <p:cond delay="1834"/>
                                          </p:stCondLst>
                                        </p:cTn>
                                        <p:tgtEl>
                                          <p:spTgt spid="3">
                                            <p:txEl>
                                              <p:pRg st="2" end="2"/>
                                            </p:txEl>
                                          </p:spTgt>
                                        </p:tgtEl>
                                      </p:cBhvr>
                                      <p:to x="100000" y="100000"/>
                                    </p:animScale>
                                  </p:childTnLst>
                                </p:cTn>
                              </p:par>
                            </p:childTnLst>
                          </p:cTn>
                        </p:par>
                      </p:childTnLst>
                    </p:cTn>
                  </p:par>
                  <p:par>
                    <p:cTn id="57" fill="hold">
                      <p:stCondLst>
                        <p:cond delay="indefinite"/>
                      </p:stCondLst>
                      <p:childTnLst>
                        <p:par>
                          <p:cTn id="58" fill="hold">
                            <p:stCondLst>
                              <p:cond delay="0"/>
                            </p:stCondLst>
                            <p:childTnLst>
                              <p:par>
                                <p:cTn id="59" presetID="26" presetClass="entr" presetSubtype="0" fill="hold" nodeType="clickEffect">
                                  <p:stCondLst>
                                    <p:cond delay="0"/>
                                  </p:stCondLst>
                                  <p:childTnLst>
                                    <p:set>
                                      <p:cBhvr>
                                        <p:cTn id="60" dur="1" fill="hold">
                                          <p:stCondLst>
                                            <p:cond delay="0"/>
                                          </p:stCondLst>
                                        </p:cTn>
                                        <p:tgtEl>
                                          <p:spTgt spid="3">
                                            <p:txEl>
                                              <p:pRg st="3" end="3"/>
                                            </p:txEl>
                                          </p:spTgt>
                                        </p:tgtEl>
                                        <p:attrNameLst>
                                          <p:attrName>style.visibility</p:attrName>
                                        </p:attrNameLst>
                                      </p:cBhvr>
                                      <p:to>
                                        <p:strVal val="visible"/>
                                      </p:to>
                                    </p:set>
                                    <p:animEffect transition="in" filter="wipe(down)">
                                      <p:cBhvr>
                                        <p:cTn id="61" dur="580">
                                          <p:stCondLst>
                                            <p:cond delay="0"/>
                                          </p:stCondLst>
                                        </p:cTn>
                                        <p:tgtEl>
                                          <p:spTgt spid="3">
                                            <p:txEl>
                                              <p:pRg st="3" end="3"/>
                                            </p:txEl>
                                          </p:spTgt>
                                        </p:tgtEl>
                                      </p:cBhvr>
                                    </p:animEffect>
                                    <p:anim calcmode="lin" valueType="num">
                                      <p:cBhvr>
                                        <p:cTn id="62" dur="1822" tmFilter="0,0; 0.14,0.36; 0.43,0.73; 0.71,0.91; 1.0,1.0">
                                          <p:stCondLst>
                                            <p:cond delay="0"/>
                                          </p:stCondLst>
                                        </p:cTn>
                                        <p:tgtEl>
                                          <p:spTgt spid="3">
                                            <p:txEl>
                                              <p:pRg st="3" end="3"/>
                                            </p:txEl>
                                          </p:spTgt>
                                        </p:tgtEl>
                                        <p:attrNameLst>
                                          <p:attrName>ppt_x</p:attrName>
                                        </p:attrNameLst>
                                      </p:cBhvr>
                                      <p:tavLst>
                                        <p:tav tm="0">
                                          <p:val>
                                            <p:strVal val="#ppt_x-0.25"/>
                                          </p:val>
                                        </p:tav>
                                        <p:tav tm="100000">
                                          <p:val>
                                            <p:strVal val="#ppt_x"/>
                                          </p:val>
                                        </p:tav>
                                      </p:tavLst>
                                    </p:anim>
                                    <p:anim calcmode="lin" valueType="num">
                                      <p:cBhvr>
                                        <p:cTn id="63" dur="664" tmFilter="0.0,0.0; 0.25,0.07; 0.50,0.2; 0.75,0.467; 1.0,1.0">
                                          <p:stCondLst>
                                            <p:cond delay="0"/>
                                          </p:stCondLst>
                                        </p:cTn>
                                        <p:tgtEl>
                                          <p:spTgt spid="3">
                                            <p:txEl>
                                              <p:pRg st="3" end="3"/>
                                            </p:txEl>
                                          </p:spTgt>
                                        </p:tgtEl>
                                        <p:attrNameLst>
                                          <p:attrName>ppt_y</p:attrName>
                                        </p:attrNameLst>
                                      </p:cBhvr>
                                      <p:tavLst>
                                        <p:tav tm="0" fmla="#ppt_y-sin(pi*$)/3">
                                          <p:val>
                                            <p:fltVal val="0.5"/>
                                          </p:val>
                                        </p:tav>
                                        <p:tav tm="100000">
                                          <p:val>
                                            <p:fltVal val="1"/>
                                          </p:val>
                                        </p:tav>
                                      </p:tavLst>
                                    </p:anim>
                                    <p:anim calcmode="lin" valueType="num">
                                      <p:cBhvr>
                                        <p:cTn id="64" dur="664" tmFilter="0, 0; 0.125,0.2665; 0.25,0.4; 0.375,0.465; 0.5,0.5;  0.625,0.535; 0.75,0.6; 0.875,0.7335; 1,1">
                                          <p:stCondLst>
                                            <p:cond delay="664"/>
                                          </p:stCondLst>
                                        </p:cTn>
                                        <p:tgtEl>
                                          <p:spTgt spid="3">
                                            <p:txEl>
                                              <p:pRg st="3" end="3"/>
                                            </p:txEl>
                                          </p:spTgt>
                                        </p:tgtEl>
                                        <p:attrNameLst>
                                          <p:attrName>ppt_y</p:attrName>
                                        </p:attrNameLst>
                                      </p:cBhvr>
                                      <p:tavLst>
                                        <p:tav tm="0" fmla="#ppt_y-sin(pi*$)/9">
                                          <p:val>
                                            <p:fltVal val="0"/>
                                          </p:val>
                                        </p:tav>
                                        <p:tav tm="100000">
                                          <p:val>
                                            <p:fltVal val="1"/>
                                          </p:val>
                                        </p:tav>
                                      </p:tavLst>
                                    </p:anim>
                                    <p:anim calcmode="lin" valueType="num">
                                      <p:cBhvr>
                                        <p:cTn id="65" dur="332" tmFilter="0, 0; 0.125,0.2665; 0.25,0.4; 0.375,0.465; 0.5,0.5;  0.625,0.535; 0.75,0.6; 0.875,0.7335; 1,1">
                                          <p:stCondLst>
                                            <p:cond delay="1324"/>
                                          </p:stCondLst>
                                        </p:cTn>
                                        <p:tgtEl>
                                          <p:spTgt spid="3">
                                            <p:txEl>
                                              <p:pRg st="3" end="3"/>
                                            </p:txEl>
                                          </p:spTgt>
                                        </p:tgtEl>
                                        <p:attrNameLst>
                                          <p:attrName>ppt_y</p:attrName>
                                        </p:attrNameLst>
                                      </p:cBhvr>
                                      <p:tavLst>
                                        <p:tav tm="0" fmla="#ppt_y-sin(pi*$)/27">
                                          <p:val>
                                            <p:fltVal val="0"/>
                                          </p:val>
                                        </p:tav>
                                        <p:tav tm="100000">
                                          <p:val>
                                            <p:fltVal val="1"/>
                                          </p:val>
                                        </p:tav>
                                      </p:tavLst>
                                    </p:anim>
                                    <p:anim calcmode="lin" valueType="num">
                                      <p:cBhvr>
                                        <p:cTn id="66" dur="164" tmFilter="0, 0; 0.125,0.2665; 0.25,0.4; 0.375,0.465; 0.5,0.5;  0.625,0.535; 0.75,0.6; 0.875,0.7335; 1,1">
                                          <p:stCondLst>
                                            <p:cond delay="1656"/>
                                          </p:stCondLst>
                                        </p:cTn>
                                        <p:tgtEl>
                                          <p:spTgt spid="3">
                                            <p:txEl>
                                              <p:pRg st="3" end="3"/>
                                            </p:txEl>
                                          </p:spTgt>
                                        </p:tgtEl>
                                        <p:attrNameLst>
                                          <p:attrName>ppt_y</p:attrName>
                                        </p:attrNameLst>
                                      </p:cBhvr>
                                      <p:tavLst>
                                        <p:tav tm="0" fmla="#ppt_y-sin(pi*$)/81">
                                          <p:val>
                                            <p:fltVal val="0"/>
                                          </p:val>
                                        </p:tav>
                                        <p:tav tm="100000">
                                          <p:val>
                                            <p:fltVal val="1"/>
                                          </p:val>
                                        </p:tav>
                                      </p:tavLst>
                                    </p:anim>
                                    <p:animScale>
                                      <p:cBhvr>
                                        <p:cTn id="67" dur="26">
                                          <p:stCondLst>
                                            <p:cond delay="650"/>
                                          </p:stCondLst>
                                        </p:cTn>
                                        <p:tgtEl>
                                          <p:spTgt spid="3">
                                            <p:txEl>
                                              <p:pRg st="3" end="3"/>
                                            </p:txEl>
                                          </p:spTgt>
                                        </p:tgtEl>
                                      </p:cBhvr>
                                      <p:to x="100000" y="60000"/>
                                    </p:animScale>
                                    <p:animScale>
                                      <p:cBhvr>
                                        <p:cTn id="68" dur="166" decel="50000">
                                          <p:stCondLst>
                                            <p:cond delay="676"/>
                                          </p:stCondLst>
                                        </p:cTn>
                                        <p:tgtEl>
                                          <p:spTgt spid="3">
                                            <p:txEl>
                                              <p:pRg st="3" end="3"/>
                                            </p:txEl>
                                          </p:spTgt>
                                        </p:tgtEl>
                                      </p:cBhvr>
                                      <p:to x="100000" y="100000"/>
                                    </p:animScale>
                                    <p:animScale>
                                      <p:cBhvr>
                                        <p:cTn id="69" dur="26">
                                          <p:stCondLst>
                                            <p:cond delay="1312"/>
                                          </p:stCondLst>
                                        </p:cTn>
                                        <p:tgtEl>
                                          <p:spTgt spid="3">
                                            <p:txEl>
                                              <p:pRg st="3" end="3"/>
                                            </p:txEl>
                                          </p:spTgt>
                                        </p:tgtEl>
                                      </p:cBhvr>
                                      <p:to x="100000" y="80000"/>
                                    </p:animScale>
                                    <p:animScale>
                                      <p:cBhvr>
                                        <p:cTn id="70" dur="166" decel="50000">
                                          <p:stCondLst>
                                            <p:cond delay="1338"/>
                                          </p:stCondLst>
                                        </p:cTn>
                                        <p:tgtEl>
                                          <p:spTgt spid="3">
                                            <p:txEl>
                                              <p:pRg st="3" end="3"/>
                                            </p:txEl>
                                          </p:spTgt>
                                        </p:tgtEl>
                                      </p:cBhvr>
                                      <p:to x="100000" y="100000"/>
                                    </p:animScale>
                                    <p:animScale>
                                      <p:cBhvr>
                                        <p:cTn id="71" dur="26">
                                          <p:stCondLst>
                                            <p:cond delay="1642"/>
                                          </p:stCondLst>
                                        </p:cTn>
                                        <p:tgtEl>
                                          <p:spTgt spid="3">
                                            <p:txEl>
                                              <p:pRg st="3" end="3"/>
                                            </p:txEl>
                                          </p:spTgt>
                                        </p:tgtEl>
                                      </p:cBhvr>
                                      <p:to x="100000" y="90000"/>
                                    </p:animScale>
                                    <p:animScale>
                                      <p:cBhvr>
                                        <p:cTn id="72" dur="166" decel="50000">
                                          <p:stCondLst>
                                            <p:cond delay="1668"/>
                                          </p:stCondLst>
                                        </p:cTn>
                                        <p:tgtEl>
                                          <p:spTgt spid="3">
                                            <p:txEl>
                                              <p:pRg st="3" end="3"/>
                                            </p:txEl>
                                          </p:spTgt>
                                        </p:tgtEl>
                                      </p:cBhvr>
                                      <p:to x="100000" y="100000"/>
                                    </p:animScale>
                                    <p:animScale>
                                      <p:cBhvr>
                                        <p:cTn id="73" dur="26">
                                          <p:stCondLst>
                                            <p:cond delay="1808"/>
                                          </p:stCondLst>
                                        </p:cTn>
                                        <p:tgtEl>
                                          <p:spTgt spid="3">
                                            <p:txEl>
                                              <p:pRg st="3" end="3"/>
                                            </p:txEl>
                                          </p:spTgt>
                                        </p:tgtEl>
                                      </p:cBhvr>
                                      <p:to x="100000" y="95000"/>
                                    </p:animScale>
                                    <p:animScale>
                                      <p:cBhvr>
                                        <p:cTn id="74" dur="166" decel="50000">
                                          <p:stCondLst>
                                            <p:cond delay="1834"/>
                                          </p:stCondLst>
                                        </p:cTn>
                                        <p:tgtEl>
                                          <p:spTgt spid="3">
                                            <p:txEl>
                                              <p:pRg st="3" end="3"/>
                                            </p:txEl>
                                          </p:spTgt>
                                        </p:tgtEl>
                                      </p:cBhvr>
                                      <p:to x="100000" y="100000"/>
                                    </p:animScale>
                                  </p:childTnLst>
                                </p:cTn>
                              </p:par>
                            </p:childTnLst>
                          </p:cTn>
                        </p:par>
                      </p:childTnLst>
                    </p:cTn>
                  </p:par>
                  <p:par>
                    <p:cTn id="75" fill="hold">
                      <p:stCondLst>
                        <p:cond delay="indefinite"/>
                      </p:stCondLst>
                      <p:childTnLst>
                        <p:par>
                          <p:cTn id="76" fill="hold">
                            <p:stCondLst>
                              <p:cond delay="0"/>
                            </p:stCondLst>
                            <p:childTnLst>
                              <p:par>
                                <p:cTn id="77" presetID="26" presetClass="entr" presetSubtype="0" fill="hold" nodeType="clickEffect">
                                  <p:stCondLst>
                                    <p:cond delay="0"/>
                                  </p:stCondLst>
                                  <p:childTnLst>
                                    <p:set>
                                      <p:cBhvr>
                                        <p:cTn id="78" dur="1" fill="hold">
                                          <p:stCondLst>
                                            <p:cond delay="0"/>
                                          </p:stCondLst>
                                        </p:cTn>
                                        <p:tgtEl>
                                          <p:spTgt spid="3">
                                            <p:txEl>
                                              <p:pRg st="4" end="4"/>
                                            </p:txEl>
                                          </p:spTgt>
                                        </p:tgtEl>
                                        <p:attrNameLst>
                                          <p:attrName>style.visibility</p:attrName>
                                        </p:attrNameLst>
                                      </p:cBhvr>
                                      <p:to>
                                        <p:strVal val="visible"/>
                                      </p:to>
                                    </p:set>
                                    <p:animEffect transition="in" filter="wipe(down)">
                                      <p:cBhvr>
                                        <p:cTn id="79" dur="580">
                                          <p:stCondLst>
                                            <p:cond delay="0"/>
                                          </p:stCondLst>
                                        </p:cTn>
                                        <p:tgtEl>
                                          <p:spTgt spid="3">
                                            <p:txEl>
                                              <p:pRg st="4" end="4"/>
                                            </p:txEl>
                                          </p:spTgt>
                                        </p:tgtEl>
                                      </p:cBhvr>
                                    </p:animEffect>
                                    <p:anim calcmode="lin" valueType="num">
                                      <p:cBhvr>
                                        <p:cTn id="80" dur="1822" tmFilter="0,0; 0.14,0.36; 0.43,0.73; 0.71,0.91; 1.0,1.0">
                                          <p:stCondLst>
                                            <p:cond delay="0"/>
                                          </p:stCondLst>
                                        </p:cTn>
                                        <p:tgtEl>
                                          <p:spTgt spid="3">
                                            <p:txEl>
                                              <p:pRg st="4" end="4"/>
                                            </p:txEl>
                                          </p:spTgt>
                                        </p:tgtEl>
                                        <p:attrNameLst>
                                          <p:attrName>ppt_x</p:attrName>
                                        </p:attrNameLst>
                                      </p:cBhvr>
                                      <p:tavLst>
                                        <p:tav tm="0">
                                          <p:val>
                                            <p:strVal val="#ppt_x-0.25"/>
                                          </p:val>
                                        </p:tav>
                                        <p:tav tm="100000">
                                          <p:val>
                                            <p:strVal val="#ppt_x"/>
                                          </p:val>
                                        </p:tav>
                                      </p:tavLst>
                                    </p:anim>
                                    <p:anim calcmode="lin" valueType="num">
                                      <p:cBhvr>
                                        <p:cTn id="81" dur="664" tmFilter="0.0,0.0; 0.25,0.07; 0.50,0.2; 0.75,0.467; 1.0,1.0">
                                          <p:stCondLst>
                                            <p:cond delay="0"/>
                                          </p:stCondLst>
                                        </p:cTn>
                                        <p:tgtEl>
                                          <p:spTgt spid="3">
                                            <p:txEl>
                                              <p:pRg st="4" end="4"/>
                                            </p:txEl>
                                          </p:spTgt>
                                        </p:tgtEl>
                                        <p:attrNameLst>
                                          <p:attrName>ppt_y</p:attrName>
                                        </p:attrNameLst>
                                      </p:cBhvr>
                                      <p:tavLst>
                                        <p:tav tm="0" fmla="#ppt_y-sin(pi*$)/3">
                                          <p:val>
                                            <p:fltVal val="0.5"/>
                                          </p:val>
                                        </p:tav>
                                        <p:tav tm="100000">
                                          <p:val>
                                            <p:fltVal val="1"/>
                                          </p:val>
                                        </p:tav>
                                      </p:tavLst>
                                    </p:anim>
                                    <p:anim calcmode="lin" valueType="num">
                                      <p:cBhvr>
                                        <p:cTn id="82" dur="664" tmFilter="0, 0; 0.125,0.2665; 0.25,0.4; 0.375,0.465; 0.5,0.5;  0.625,0.535; 0.75,0.6; 0.875,0.7335; 1,1">
                                          <p:stCondLst>
                                            <p:cond delay="664"/>
                                          </p:stCondLst>
                                        </p:cTn>
                                        <p:tgtEl>
                                          <p:spTgt spid="3">
                                            <p:txEl>
                                              <p:pRg st="4" end="4"/>
                                            </p:txEl>
                                          </p:spTgt>
                                        </p:tgtEl>
                                        <p:attrNameLst>
                                          <p:attrName>ppt_y</p:attrName>
                                        </p:attrNameLst>
                                      </p:cBhvr>
                                      <p:tavLst>
                                        <p:tav tm="0" fmla="#ppt_y-sin(pi*$)/9">
                                          <p:val>
                                            <p:fltVal val="0"/>
                                          </p:val>
                                        </p:tav>
                                        <p:tav tm="100000">
                                          <p:val>
                                            <p:fltVal val="1"/>
                                          </p:val>
                                        </p:tav>
                                      </p:tavLst>
                                    </p:anim>
                                    <p:anim calcmode="lin" valueType="num">
                                      <p:cBhvr>
                                        <p:cTn id="83" dur="332" tmFilter="0, 0; 0.125,0.2665; 0.25,0.4; 0.375,0.465; 0.5,0.5;  0.625,0.535; 0.75,0.6; 0.875,0.7335; 1,1">
                                          <p:stCondLst>
                                            <p:cond delay="1324"/>
                                          </p:stCondLst>
                                        </p:cTn>
                                        <p:tgtEl>
                                          <p:spTgt spid="3">
                                            <p:txEl>
                                              <p:pRg st="4" end="4"/>
                                            </p:txEl>
                                          </p:spTgt>
                                        </p:tgtEl>
                                        <p:attrNameLst>
                                          <p:attrName>ppt_y</p:attrName>
                                        </p:attrNameLst>
                                      </p:cBhvr>
                                      <p:tavLst>
                                        <p:tav tm="0" fmla="#ppt_y-sin(pi*$)/27">
                                          <p:val>
                                            <p:fltVal val="0"/>
                                          </p:val>
                                        </p:tav>
                                        <p:tav tm="100000">
                                          <p:val>
                                            <p:fltVal val="1"/>
                                          </p:val>
                                        </p:tav>
                                      </p:tavLst>
                                    </p:anim>
                                    <p:anim calcmode="lin" valueType="num">
                                      <p:cBhvr>
                                        <p:cTn id="84" dur="164" tmFilter="0, 0; 0.125,0.2665; 0.25,0.4; 0.375,0.465; 0.5,0.5;  0.625,0.535; 0.75,0.6; 0.875,0.7335; 1,1">
                                          <p:stCondLst>
                                            <p:cond delay="1656"/>
                                          </p:stCondLst>
                                        </p:cTn>
                                        <p:tgtEl>
                                          <p:spTgt spid="3">
                                            <p:txEl>
                                              <p:pRg st="4" end="4"/>
                                            </p:txEl>
                                          </p:spTgt>
                                        </p:tgtEl>
                                        <p:attrNameLst>
                                          <p:attrName>ppt_y</p:attrName>
                                        </p:attrNameLst>
                                      </p:cBhvr>
                                      <p:tavLst>
                                        <p:tav tm="0" fmla="#ppt_y-sin(pi*$)/81">
                                          <p:val>
                                            <p:fltVal val="0"/>
                                          </p:val>
                                        </p:tav>
                                        <p:tav tm="100000">
                                          <p:val>
                                            <p:fltVal val="1"/>
                                          </p:val>
                                        </p:tav>
                                      </p:tavLst>
                                    </p:anim>
                                    <p:animScale>
                                      <p:cBhvr>
                                        <p:cTn id="85" dur="26">
                                          <p:stCondLst>
                                            <p:cond delay="650"/>
                                          </p:stCondLst>
                                        </p:cTn>
                                        <p:tgtEl>
                                          <p:spTgt spid="3">
                                            <p:txEl>
                                              <p:pRg st="4" end="4"/>
                                            </p:txEl>
                                          </p:spTgt>
                                        </p:tgtEl>
                                      </p:cBhvr>
                                      <p:to x="100000" y="60000"/>
                                    </p:animScale>
                                    <p:animScale>
                                      <p:cBhvr>
                                        <p:cTn id="86" dur="166" decel="50000">
                                          <p:stCondLst>
                                            <p:cond delay="676"/>
                                          </p:stCondLst>
                                        </p:cTn>
                                        <p:tgtEl>
                                          <p:spTgt spid="3">
                                            <p:txEl>
                                              <p:pRg st="4" end="4"/>
                                            </p:txEl>
                                          </p:spTgt>
                                        </p:tgtEl>
                                      </p:cBhvr>
                                      <p:to x="100000" y="100000"/>
                                    </p:animScale>
                                    <p:animScale>
                                      <p:cBhvr>
                                        <p:cTn id="87" dur="26">
                                          <p:stCondLst>
                                            <p:cond delay="1312"/>
                                          </p:stCondLst>
                                        </p:cTn>
                                        <p:tgtEl>
                                          <p:spTgt spid="3">
                                            <p:txEl>
                                              <p:pRg st="4" end="4"/>
                                            </p:txEl>
                                          </p:spTgt>
                                        </p:tgtEl>
                                      </p:cBhvr>
                                      <p:to x="100000" y="80000"/>
                                    </p:animScale>
                                    <p:animScale>
                                      <p:cBhvr>
                                        <p:cTn id="88" dur="166" decel="50000">
                                          <p:stCondLst>
                                            <p:cond delay="1338"/>
                                          </p:stCondLst>
                                        </p:cTn>
                                        <p:tgtEl>
                                          <p:spTgt spid="3">
                                            <p:txEl>
                                              <p:pRg st="4" end="4"/>
                                            </p:txEl>
                                          </p:spTgt>
                                        </p:tgtEl>
                                      </p:cBhvr>
                                      <p:to x="100000" y="100000"/>
                                    </p:animScale>
                                    <p:animScale>
                                      <p:cBhvr>
                                        <p:cTn id="89" dur="26">
                                          <p:stCondLst>
                                            <p:cond delay="1642"/>
                                          </p:stCondLst>
                                        </p:cTn>
                                        <p:tgtEl>
                                          <p:spTgt spid="3">
                                            <p:txEl>
                                              <p:pRg st="4" end="4"/>
                                            </p:txEl>
                                          </p:spTgt>
                                        </p:tgtEl>
                                      </p:cBhvr>
                                      <p:to x="100000" y="90000"/>
                                    </p:animScale>
                                    <p:animScale>
                                      <p:cBhvr>
                                        <p:cTn id="90" dur="166" decel="50000">
                                          <p:stCondLst>
                                            <p:cond delay="1668"/>
                                          </p:stCondLst>
                                        </p:cTn>
                                        <p:tgtEl>
                                          <p:spTgt spid="3">
                                            <p:txEl>
                                              <p:pRg st="4" end="4"/>
                                            </p:txEl>
                                          </p:spTgt>
                                        </p:tgtEl>
                                      </p:cBhvr>
                                      <p:to x="100000" y="100000"/>
                                    </p:animScale>
                                    <p:animScale>
                                      <p:cBhvr>
                                        <p:cTn id="91" dur="26">
                                          <p:stCondLst>
                                            <p:cond delay="1808"/>
                                          </p:stCondLst>
                                        </p:cTn>
                                        <p:tgtEl>
                                          <p:spTgt spid="3">
                                            <p:txEl>
                                              <p:pRg st="4" end="4"/>
                                            </p:txEl>
                                          </p:spTgt>
                                        </p:tgtEl>
                                      </p:cBhvr>
                                      <p:to x="100000" y="95000"/>
                                    </p:animScale>
                                    <p:animScale>
                                      <p:cBhvr>
                                        <p:cTn id="92" dur="166" decel="50000">
                                          <p:stCondLst>
                                            <p:cond delay="1834"/>
                                          </p:stCondLst>
                                        </p:cTn>
                                        <p:tgtEl>
                                          <p:spTgt spid="3">
                                            <p:txEl>
                                              <p:pRg st="4" end="4"/>
                                            </p:txEl>
                                          </p:spTgt>
                                        </p:tgtEl>
                                      </p:cBhvr>
                                      <p:to x="100000" y="100000"/>
                                    </p:animScale>
                                  </p:childTnLst>
                                </p:cTn>
                              </p:par>
                            </p:childTnLst>
                          </p:cTn>
                        </p:par>
                      </p:childTnLst>
                    </p:cTn>
                  </p:par>
                  <p:par>
                    <p:cTn id="93" fill="hold">
                      <p:stCondLst>
                        <p:cond delay="indefinite"/>
                      </p:stCondLst>
                      <p:childTnLst>
                        <p:par>
                          <p:cTn id="94" fill="hold">
                            <p:stCondLst>
                              <p:cond delay="0"/>
                            </p:stCondLst>
                            <p:childTnLst>
                              <p:par>
                                <p:cTn id="95" presetID="26" presetClass="entr" presetSubtype="0" fill="hold" nodeType="clickEffect">
                                  <p:stCondLst>
                                    <p:cond delay="0"/>
                                  </p:stCondLst>
                                  <p:childTnLst>
                                    <p:set>
                                      <p:cBhvr>
                                        <p:cTn id="96" dur="1" fill="hold">
                                          <p:stCondLst>
                                            <p:cond delay="0"/>
                                          </p:stCondLst>
                                        </p:cTn>
                                        <p:tgtEl>
                                          <p:spTgt spid="3">
                                            <p:txEl>
                                              <p:pRg st="5" end="5"/>
                                            </p:txEl>
                                          </p:spTgt>
                                        </p:tgtEl>
                                        <p:attrNameLst>
                                          <p:attrName>style.visibility</p:attrName>
                                        </p:attrNameLst>
                                      </p:cBhvr>
                                      <p:to>
                                        <p:strVal val="visible"/>
                                      </p:to>
                                    </p:set>
                                    <p:animEffect transition="in" filter="wipe(down)">
                                      <p:cBhvr>
                                        <p:cTn id="97" dur="580">
                                          <p:stCondLst>
                                            <p:cond delay="0"/>
                                          </p:stCondLst>
                                        </p:cTn>
                                        <p:tgtEl>
                                          <p:spTgt spid="3">
                                            <p:txEl>
                                              <p:pRg st="5" end="5"/>
                                            </p:txEl>
                                          </p:spTgt>
                                        </p:tgtEl>
                                      </p:cBhvr>
                                    </p:animEffect>
                                    <p:anim calcmode="lin" valueType="num">
                                      <p:cBhvr>
                                        <p:cTn id="98" dur="1822" tmFilter="0,0; 0.14,0.36; 0.43,0.73; 0.71,0.91; 1.0,1.0">
                                          <p:stCondLst>
                                            <p:cond delay="0"/>
                                          </p:stCondLst>
                                        </p:cTn>
                                        <p:tgtEl>
                                          <p:spTgt spid="3">
                                            <p:txEl>
                                              <p:pRg st="5" end="5"/>
                                            </p:txEl>
                                          </p:spTgt>
                                        </p:tgtEl>
                                        <p:attrNameLst>
                                          <p:attrName>ppt_x</p:attrName>
                                        </p:attrNameLst>
                                      </p:cBhvr>
                                      <p:tavLst>
                                        <p:tav tm="0">
                                          <p:val>
                                            <p:strVal val="#ppt_x-0.25"/>
                                          </p:val>
                                        </p:tav>
                                        <p:tav tm="100000">
                                          <p:val>
                                            <p:strVal val="#ppt_x"/>
                                          </p:val>
                                        </p:tav>
                                      </p:tavLst>
                                    </p:anim>
                                    <p:anim calcmode="lin" valueType="num">
                                      <p:cBhvr>
                                        <p:cTn id="99" dur="664" tmFilter="0.0,0.0; 0.25,0.07; 0.50,0.2; 0.75,0.467; 1.0,1.0">
                                          <p:stCondLst>
                                            <p:cond delay="0"/>
                                          </p:stCondLst>
                                        </p:cTn>
                                        <p:tgtEl>
                                          <p:spTgt spid="3">
                                            <p:txEl>
                                              <p:pRg st="5" end="5"/>
                                            </p:txEl>
                                          </p:spTgt>
                                        </p:tgtEl>
                                        <p:attrNameLst>
                                          <p:attrName>ppt_y</p:attrName>
                                        </p:attrNameLst>
                                      </p:cBhvr>
                                      <p:tavLst>
                                        <p:tav tm="0" fmla="#ppt_y-sin(pi*$)/3">
                                          <p:val>
                                            <p:fltVal val="0.5"/>
                                          </p:val>
                                        </p:tav>
                                        <p:tav tm="100000">
                                          <p:val>
                                            <p:fltVal val="1"/>
                                          </p:val>
                                        </p:tav>
                                      </p:tavLst>
                                    </p:anim>
                                    <p:anim calcmode="lin" valueType="num">
                                      <p:cBhvr>
                                        <p:cTn id="100" dur="664" tmFilter="0, 0; 0.125,0.2665; 0.25,0.4; 0.375,0.465; 0.5,0.5;  0.625,0.535; 0.75,0.6; 0.875,0.7335; 1,1">
                                          <p:stCondLst>
                                            <p:cond delay="664"/>
                                          </p:stCondLst>
                                        </p:cTn>
                                        <p:tgtEl>
                                          <p:spTgt spid="3">
                                            <p:txEl>
                                              <p:pRg st="5" end="5"/>
                                            </p:txEl>
                                          </p:spTgt>
                                        </p:tgtEl>
                                        <p:attrNameLst>
                                          <p:attrName>ppt_y</p:attrName>
                                        </p:attrNameLst>
                                      </p:cBhvr>
                                      <p:tavLst>
                                        <p:tav tm="0" fmla="#ppt_y-sin(pi*$)/9">
                                          <p:val>
                                            <p:fltVal val="0"/>
                                          </p:val>
                                        </p:tav>
                                        <p:tav tm="100000">
                                          <p:val>
                                            <p:fltVal val="1"/>
                                          </p:val>
                                        </p:tav>
                                      </p:tavLst>
                                    </p:anim>
                                    <p:anim calcmode="lin" valueType="num">
                                      <p:cBhvr>
                                        <p:cTn id="101" dur="332" tmFilter="0, 0; 0.125,0.2665; 0.25,0.4; 0.375,0.465; 0.5,0.5;  0.625,0.535; 0.75,0.6; 0.875,0.7335; 1,1">
                                          <p:stCondLst>
                                            <p:cond delay="1324"/>
                                          </p:stCondLst>
                                        </p:cTn>
                                        <p:tgtEl>
                                          <p:spTgt spid="3">
                                            <p:txEl>
                                              <p:pRg st="5" end="5"/>
                                            </p:txEl>
                                          </p:spTgt>
                                        </p:tgtEl>
                                        <p:attrNameLst>
                                          <p:attrName>ppt_y</p:attrName>
                                        </p:attrNameLst>
                                      </p:cBhvr>
                                      <p:tavLst>
                                        <p:tav tm="0" fmla="#ppt_y-sin(pi*$)/27">
                                          <p:val>
                                            <p:fltVal val="0"/>
                                          </p:val>
                                        </p:tav>
                                        <p:tav tm="100000">
                                          <p:val>
                                            <p:fltVal val="1"/>
                                          </p:val>
                                        </p:tav>
                                      </p:tavLst>
                                    </p:anim>
                                    <p:anim calcmode="lin" valueType="num">
                                      <p:cBhvr>
                                        <p:cTn id="102" dur="164" tmFilter="0, 0; 0.125,0.2665; 0.25,0.4; 0.375,0.465; 0.5,0.5;  0.625,0.535; 0.75,0.6; 0.875,0.7335; 1,1">
                                          <p:stCondLst>
                                            <p:cond delay="1656"/>
                                          </p:stCondLst>
                                        </p:cTn>
                                        <p:tgtEl>
                                          <p:spTgt spid="3">
                                            <p:txEl>
                                              <p:pRg st="5" end="5"/>
                                            </p:txEl>
                                          </p:spTgt>
                                        </p:tgtEl>
                                        <p:attrNameLst>
                                          <p:attrName>ppt_y</p:attrName>
                                        </p:attrNameLst>
                                      </p:cBhvr>
                                      <p:tavLst>
                                        <p:tav tm="0" fmla="#ppt_y-sin(pi*$)/81">
                                          <p:val>
                                            <p:fltVal val="0"/>
                                          </p:val>
                                        </p:tav>
                                        <p:tav tm="100000">
                                          <p:val>
                                            <p:fltVal val="1"/>
                                          </p:val>
                                        </p:tav>
                                      </p:tavLst>
                                    </p:anim>
                                    <p:animScale>
                                      <p:cBhvr>
                                        <p:cTn id="103" dur="26">
                                          <p:stCondLst>
                                            <p:cond delay="650"/>
                                          </p:stCondLst>
                                        </p:cTn>
                                        <p:tgtEl>
                                          <p:spTgt spid="3">
                                            <p:txEl>
                                              <p:pRg st="5" end="5"/>
                                            </p:txEl>
                                          </p:spTgt>
                                        </p:tgtEl>
                                      </p:cBhvr>
                                      <p:to x="100000" y="60000"/>
                                    </p:animScale>
                                    <p:animScale>
                                      <p:cBhvr>
                                        <p:cTn id="104" dur="166" decel="50000">
                                          <p:stCondLst>
                                            <p:cond delay="676"/>
                                          </p:stCondLst>
                                        </p:cTn>
                                        <p:tgtEl>
                                          <p:spTgt spid="3">
                                            <p:txEl>
                                              <p:pRg st="5" end="5"/>
                                            </p:txEl>
                                          </p:spTgt>
                                        </p:tgtEl>
                                      </p:cBhvr>
                                      <p:to x="100000" y="100000"/>
                                    </p:animScale>
                                    <p:animScale>
                                      <p:cBhvr>
                                        <p:cTn id="105" dur="26">
                                          <p:stCondLst>
                                            <p:cond delay="1312"/>
                                          </p:stCondLst>
                                        </p:cTn>
                                        <p:tgtEl>
                                          <p:spTgt spid="3">
                                            <p:txEl>
                                              <p:pRg st="5" end="5"/>
                                            </p:txEl>
                                          </p:spTgt>
                                        </p:tgtEl>
                                      </p:cBhvr>
                                      <p:to x="100000" y="80000"/>
                                    </p:animScale>
                                    <p:animScale>
                                      <p:cBhvr>
                                        <p:cTn id="106" dur="166" decel="50000">
                                          <p:stCondLst>
                                            <p:cond delay="1338"/>
                                          </p:stCondLst>
                                        </p:cTn>
                                        <p:tgtEl>
                                          <p:spTgt spid="3">
                                            <p:txEl>
                                              <p:pRg st="5" end="5"/>
                                            </p:txEl>
                                          </p:spTgt>
                                        </p:tgtEl>
                                      </p:cBhvr>
                                      <p:to x="100000" y="100000"/>
                                    </p:animScale>
                                    <p:animScale>
                                      <p:cBhvr>
                                        <p:cTn id="107" dur="26">
                                          <p:stCondLst>
                                            <p:cond delay="1642"/>
                                          </p:stCondLst>
                                        </p:cTn>
                                        <p:tgtEl>
                                          <p:spTgt spid="3">
                                            <p:txEl>
                                              <p:pRg st="5" end="5"/>
                                            </p:txEl>
                                          </p:spTgt>
                                        </p:tgtEl>
                                      </p:cBhvr>
                                      <p:to x="100000" y="90000"/>
                                    </p:animScale>
                                    <p:animScale>
                                      <p:cBhvr>
                                        <p:cTn id="108" dur="166" decel="50000">
                                          <p:stCondLst>
                                            <p:cond delay="1668"/>
                                          </p:stCondLst>
                                        </p:cTn>
                                        <p:tgtEl>
                                          <p:spTgt spid="3">
                                            <p:txEl>
                                              <p:pRg st="5" end="5"/>
                                            </p:txEl>
                                          </p:spTgt>
                                        </p:tgtEl>
                                      </p:cBhvr>
                                      <p:to x="100000" y="100000"/>
                                    </p:animScale>
                                    <p:animScale>
                                      <p:cBhvr>
                                        <p:cTn id="109" dur="26">
                                          <p:stCondLst>
                                            <p:cond delay="1808"/>
                                          </p:stCondLst>
                                        </p:cTn>
                                        <p:tgtEl>
                                          <p:spTgt spid="3">
                                            <p:txEl>
                                              <p:pRg st="5" end="5"/>
                                            </p:txEl>
                                          </p:spTgt>
                                        </p:tgtEl>
                                      </p:cBhvr>
                                      <p:to x="100000" y="95000"/>
                                    </p:animScale>
                                    <p:animScale>
                                      <p:cBhvr>
                                        <p:cTn id="110" dur="166" decel="50000">
                                          <p:stCondLst>
                                            <p:cond delay="1834"/>
                                          </p:stCondLst>
                                        </p:cTn>
                                        <p:tgtEl>
                                          <p:spTgt spid="3">
                                            <p:txEl>
                                              <p:pRg st="5" end="5"/>
                                            </p:txEl>
                                          </p:spTgt>
                                        </p:tgtEl>
                                      </p:cBhvr>
                                      <p:to x="100000" y="100000"/>
                                    </p:animScale>
                                  </p:childTnLst>
                                </p:cTn>
                              </p:par>
                            </p:childTnLst>
                          </p:cTn>
                        </p:par>
                      </p:childTnLst>
                    </p:cTn>
                  </p:par>
                  <p:par>
                    <p:cTn id="111" fill="hold">
                      <p:stCondLst>
                        <p:cond delay="indefinite"/>
                      </p:stCondLst>
                      <p:childTnLst>
                        <p:par>
                          <p:cTn id="112" fill="hold">
                            <p:stCondLst>
                              <p:cond delay="0"/>
                            </p:stCondLst>
                            <p:childTnLst>
                              <p:par>
                                <p:cTn id="113" presetID="26" presetClass="entr" presetSubtype="0" fill="hold" nodeType="clickEffect">
                                  <p:stCondLst>
                                    <p:cond delay="0"/>
                                  </p:stCondLst>
                                  <p:childTnLst>
                                    <p:set>
                                      <p:cBhvr>
                                        <p:cTn id="114" dur="1" fill="hold">
                                          <p:stCondLst>
                                            <p:cond delay="0"/>
                                          </p:stCondLst>
                                        </p:cTn>
                                        <p:tgtEl>
                                          <p:spTgt spid="3">
                                            <p:txEl>
                                              <p:pRg st="6" end="6"/>
                                            </p:txEl>
                                          </p:spTgt>
                                        </p:tgtEl>
                                        <p:attrNameLst>
                                          <p:attrName>style.visibility</p:attrName>
                                        </p:attrNameLst>
                                      </p:cBhvr>
                                      <p:to>
                                        <p:strVal val="visible"/>
                                      </p:to>
                                    </p:set>
                                    <p:animEffect transition="in" filter="wipe(down)">
                                      <p:cBhvr>
                                        <p:cTn id="115" dur="580">
                                          <p:stCondLst>
                                            <p:cond delay="0"/>
                                          </p:stCondLst>
                                        </p:cTn>
                                        <p:tgtEl>
                                          <p:spTgt spid="3">
                                            <p:txEl>
                                              <p:pRg st="6" end="6"/>
                                            </p:txEl>
                                          </p:spTgt>
                                        </p:tgtEl>
                                      </p:cBhvr>
                                    </p:animEffect>
                                    <p:anim calcmode="lin" valueType="num">
                                      <p:cBhvr>
                                        <p:cTn id="116" dur="1822" tmFilter="0,0; 0.14,0.36; 0.43,0.73; 0.71,0.91; 1.0,1.0">
                                          <p:stCondLst>
                                            <p:cond delay="0"/>
                                          </p:stCondLst>
                                        </p:cTn>
                                        <p:tgtEl>
                                          <p:spTgt spid="3">
                                            <p:txEl>
                                              <p:pRg st="6" end="6"/>
                                            </p:txEl>
                                          </p:spTgt>
                                        </p:tgtEl>
                                        <p:attrNameLst>
                                          <p:attrName>ppt_x</p:attrName>
                                        </p:attrNameLst>
                                      </p:cBhvr>
                                      <p:tavLst>
                                        <p:tav tm="0">
                                          <p:val>
                                            <p:strVal val="#ppt_x-0.25"/>
                                          </p:val>
                                        </p:tav>
                                        <p:tav tm="100000">
                                          <p:val>
                                            <p:strVal val="#ppt_x"/>
                                          </p:val>
                                        </p:tav>
                                      </p:tavLst>
                                    </p:anim>
                                    <p:anim calcmode="lin" valueType="num">
                                      <p:cBhvr>
                                        <p:cTn id="117" dur="664" tmFilter="0.0,0.0; 0.25,0.07; 0.50,0.2; 0.75,0.467; 1.0,1.0">
                                          <p:stCondLst>
                                            <p:cond delay="0"/>
                                          </p:stCondLst>
                                        </p:cTn>
                                        <p:tgtEl>
                                          <p:spTgt spid="3">
                                            <p:txEl>
                                              <p:pRg st="6" end="6"/>
                                            </p:txEl>
                                          </p:spTgt>
                                        </p:tgtEl>
                                        <p:attrNameLst>
                                          <p:attrName>ppt_y</p:attrName>
                                        </p:attrNameLst>
                                      </p:cBhvr>
                                      <p:tavLst>
                                        <p:tav tm="0" fmla="#ppt_y-sin(pi*$)/3">
                                          <p:val>
                                            <p:fltVal val="0.5"/>
                                          </p:val>
                                        </p:tav>
                                        <p:tav tm="100000">
                                          <p:val>
                                            <p:fltVal val="1"/>
                                          </p:val>
                                        </p:tav>
                                      </p:tavLst>
                                    </p:anim>
                                    <p:anim calcmode="lin" valueType="num">
                                      <p:cBhvr>
                                        <p:cTn id="118" dur="664" tmFilter="0, 0; 0.125,0.2665; 0.25,0.4; 0.375,0.465; 0.5,0.5;  0.625,0.535; 0.75,0.6; 0.875,0.7335; 1,1">
                                          <p:stCondLst>
                                            <p:cond delay="664"/>
                                          </p:stCondLst>
                                        </p:cTn>
                                        <p:tgtEl>
                                          <p:spTgt spid="3">
                                            <p:txEl>
                                              <p:pRg st="6" end="6"/>
                                            </p:txEl>
                                          </p:spTgt>
                                        </p:tgtEl>
                                        <p:attrNameLst>
                                          <p:attrName>ppt_y</p:attrName>
                                        </p:attrNameLst>
                                      </p:cBhvr>
                                      <p:tavLst>
                                        <p:tav tm="0" fmla="#ppt_y-sin(pi*$)/9">
                                          <p:val>
                                            <p:fltVal val="0"/>
                                          </p:val>
                                        </p:tav>
                                        <p:tav tm="100000">
                                          <p:val>
                                            <p:fltVal val="1"/>
                                          </p:val>
                                        </p:tav>
                                      </p:tavLst>
                                    </p:anim>
                                    <p:anim calcmode="lin" valueType="num">
                                      <p:cBhvr>
                                        <p:cTn id="119" dur="332" tmFilter="0, 0; 0.125,0.2665; 0.25,0.4; 0.375,0.465; 0.5,0.5;  0.625,0.535; 0.75,0.6; 0.875,0.7335; 1,1">
                                          <p:stCondLst>
                                            <p:cond delay="1324"/>
                                          </p:stCondLst>
                                        </p:cTn>
                                        <p:tgtEl>
                                          <p:spTgt spid="3">
                                            <p:txEl>
                                              <p:pRg st="6" end="6"/>
                                            </p:txEl>
                                          </p:spTgt>
                                        </p:tgtEl>
                                        <p:attrNameLst>
                                          <p:attrName>ppt_y</p:attrName>
                                        </p:attrNameLst>
                                      </p:cBhvr>
                                      <p:tavLst>
                                        <p:tav tm="0" fmla="#ppt_y-sin(pi*$)/27">
                                          <p:val>
                                            <p:fltVal val="0"/>
                                          </p:val>
                                        </p:tav>
                                        <p:tav tm="100000">
                                          <p:val>
                                            <p:fltVal val="1"/>
                                          </p:val>
                                        </p:tav>
                                      </p:tavLst>
                                    </p:anim>
                                    <p:anim calcmode="lin" valueType="num">
                                      <p:cBhvr>
                                        <p:cTn id="120" dur="164" tmFilter="0, 0; 0.125,0.2665; 0.25,0.4; 0.375,0.465; 0.5,0.5;  0.625,0.535; 0.75,0.6; 0.875,0.7335; 1,1">
                                          <p:stCondLst>
                                            <p:cond delay="1656"/>
                                          </p:stCondLst>
                                        </p:cTn>
                                        <p:tgtEl>
                                          <p:spTgt spid="3">
                                            <p:txEl>
                                              <p:pRg st="6" end="6"/>
                                            </p:txEl>
                                          </p:spTgt>
                                        </p:tgtEl>
                                        <p:attrNameLst>
                                          <p:attrName>ppt_y</p:attrName>
                                        </p:attrNameLst>
                                      </p:cBhvr>
                                      <p:tavLst>
                                        <p:tav tm="0" fmla="#ppt_y-sin(pi*$)/81">
                                          <p:val>
                                            <p:fltVal val="0"/>
                                          </p:val>
                                        </p:tav>
                                        <p:tav tm="100000">
                                          <p:val>
                                            <p:fltVal val="1"/>
                                          </p:val>
                                        </p:tav>
                                      </p:tavLst>
                                    </p:anim>
                                    <p:animScale>
                                      <p:cBhvr>
                                        <p:cTn id="121" dur="26">
                                          <p:stCondLst>
                                            <p:cond delay="650"/>
                                          </p:stCondLst>
                                        </p:cTn>
                                        <p:tgtEl>
                                          <p:spTgt spid="3">
                                            <p:txEl>
                                              <p:pRg st="6" end="6"/>
                                            </p:txEl>
                                          </p:spTgt>
                                        </p:tgtEl>
                                      </p:cBhvr>
                                      <p:to x="100000" y="60000"/>
                                    </p:animScale>
                                    <p:animScale>
                                      <p:cBhvr>
                                        <p:cTn id="122" dur="166" decel="50000">
                                          <p:stCondLst>
                                            <p:cond delay="676"/>
                                          </p:stCondLst>
                                        </p:cTn>
                                        <p:tgtEl>
                                          <p:spTgt spid="3">
                                            <p:txEl>
                                              <p:pRg st="6" end="6"/>
                                            </p:txEl>
                                          </p:spTgt>
                                        </p:tgtEl>
                                      </p:cBhvr>
                                      <p:to x="100000" y="100000"/>
                                    </p:animScale>
                                    <p:animScale>
                                      <p:cBhvr>
                                        <p:cTn id="123" dur="26">
                                          <p:stCondLst>
                                            <p:cond delay="1312"/>
                                          </p:stCondLst>
                                        </p:cTn>
                                        <p:tgtEl>
                                          <p:spTgt spid="3">
                                            <p:txEl>
                                              <p:pRg st="6" end="6"/>
                                            </p:txEl>
                                          </p:spTgt>
                                        </p:tgtEl>
                                      </p:cBhvr>
                                      <p:to x="100000" y="80000"/>
                                    </p:animScale>
                                    <p:animScale>
                                      <p:cBhvr>
                                        <p:cTn id="124" dur="166" decel="50000">
                                          <p:stCondLst>
                                            <p:cond delay="1338"/>
                                          </p:stCondLst>
                                        </p:cTn>
                                        <p:tgtEl>
                                          <p:spTgt spid="3">
                                            <p:txEl>
                                              <p:pRg st="6" end="6"/>
                                            </p:txEl>
                                          </p:spTgt>
                                        </p:tgtEl>
                                      </p:cBhvr>
                                      <p:to x="100000" y="100000"/>
                                    </p:animScale>
                                    <p:animScale>
                                      <p:cBhvr>
                                        <p:cTn id="125" dur="26">
                                          <p:stCondLst>
                                            <p:cond delay="1642"/>
                                          </p:stCondLst>
                                        </p:cTn>
                                        <p:tgtEl>
                                          <p:spTgt spid="3">
                                            <p:txEl>
                                              <p:pRg st="6" end="6"/>
                                            </p:txEl>
                                          </p:spTgt>
                                        </p:tgtEl>
                                      </p:cBhvr>
                                      <p:to x="100000" y="90000"/>
                                    </p:animScale>
                                    <p:animScale>
                                      <p:cBhvr>
                                        <p:cTn id="126" dur="166" decel="50000">
                                          <p:stCondLst>
                                            <p:cond delay="1668"/>
                                          </p:stCondLst>
                                        </p:cTn>
                                        <p:tgtEl>
                                          <p:spTgt spid="3">
                                            <p:txEl>
                                              <p:pRg st="6" end="6"/>
                                            </p:txEl>
                                          </p:spTgt>
                                        </p:tgtEl>
                                      </p:cBhvr>
                                      <p:to x="100000" y="100000"/>
                                    </p:animScale>
                                    <p:animScale>
                                      <p:cBhvr>
                                        <p:cTn id="127" dur="26">
                                          <p:stCondLst>
                                            <p:cond delay="1808"/>
                                          </p:stCondLst>
                                        </p:cTn>
                                        <p:tgtEl>
                                          <p:spTgt spid="3">
                                            <p:txEl>
                                              <p:pRg st="6" end="6"/>
                                            </p:txEl>
                                          </p:spTgt>
                                        </p:tgtEl>
                                      </p:cBhvr>
                                      <p:to x="100000" y="95000"/>
                                    </p:animScale>
                                    <p:animScale>
                                      <p:cBhvr>
                                        <p:cTn id="128" dur="166" decel="50000">
                                          <p:stCondLst>
                                            <p:cond delay="1834"/>
                                          </p:stCondLst>
                                        </p:cTn>
                                        <p:tgtEl>
                                          <p:spTgt spid="3">
                                            <p:txEl>
                                              <p:pRg st="6" end="6"/>
                                            </p:txEl>
                                          </p:spTgt>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b="1" dirty="0" smtClean="0"/>
              <a:t>Describe a media product:</a:t>
            </a:r>
            <a:endParaRPr lang="en-NZ" b="1" dirty="0"/>
          </a:p>
        </p:txBody>
      </p:sp>
      <p:sp>
        <p:nvSpPr>
          <p:cNvPr id="3" name="Content Placeholder 2"/>
          <p:cNvSpPr>
            <a:spLocks noGrp="1"/>
          </p:cNvSpPr>
          <p:nvPr>
            <p:ph idx="1"/>
          </p:nvPr>
        </p:nvSpPr>
        <p:spPr>
          <a:xfrm>
            <a:off x="467544" y="1807361"/>
            <a:ext cx="8352928" cy="4861999"/>
          </a:xfrm>
        </p:spPr>
        <p:txBody>
          <a:bodyPr>
            <a:normAutofit/>
          </a:bodyPr>
          <a:lstStyle/>
          <a:p>
            <a:r>
              <a:rPr lang="en-NZ" sz="2200" dirty="0" smtClean="0"/>
              <a:t>The media product we are studying this year is </a:t>
            </a:r>
            <a:r>
              <a:rPr lang="en-NZ" sz="2200" b="1" i="1" dirty="0" smtClean="0"/>
              <a:t>Glee</a:t>
            </a:r>
            <a:r>
              <a:rPr lang="en-NZ" sz="2200" dirty="0" smtClean="0"/>
              <a:t>.</a:t>
            </a:r>
          </a:p>
          <a:p>
            <a:r>
              <a:rPr lang="en-NZ" sz="2200" b="1" i="1" dirty="0" smtClean="0"/>
              <a:t>Glee</a:t>
            </a:r>
            <a:r>
              <a:rPr lang="en-NZ" sz="2200" dirty="0" smtClean="0"/>
              <a:t> </a:t>
            </a:r>
            <a:r>
              <a:rPr lang="en-NZ" sz="2200" dirty="0"/>
              <a:t>is </a:t>
            </a:r>
            <a:r>
              <a:rPr lang="en-NZ" sz="2200" dirty="0" smtClean="0"/>
              <a:t>an American musical comedy-drama </a:t>
            </a:r>
            <a:r>
              <a:rPr lang="en-NZ" sz="2200" dirty="0"/>
              <a:t>series. It was released </a:t>
            </a:r>
            <a:r>
              <a:rPr lang="en-GB" sz="2200" dirty="0"/>
              <a:t>on </a:t>
            </a:r>
            <a:r>
              <a:rPr lang="en-GB" sz="2200" dirty="0" smtClean="0"/>
              <a:t>American television in 2009 and is now in its fourth season.</a:t>
            </a:r>
            <a:endParaRPr lang="en-NZ" sz="2200" dirty="0"/>
          </a:p>
          <a:p>
            <a:r>
              <a:rPr lang="en-GB" sz="2200" dirty="0"/>
              <a:t>As television programmes are created for a commercial purpose they are not valued for their artistic value but rather for their sale-ability or viability in terms of generating ratings. To achieve these ratings media products are often designed with a target audience in mind. The more a media producer can know about an audience, the better that audience can be targeted. </a:t>
            </a:r>
            <a:endParaRPr lang="en-NZ" sz="2200" dirty="0"/>
          </a:p>
          <a:p>
            <a:pPr marL="0" indent="0">
              <a:buNone/>
            </a:pPr>
            <a:endParaRPr lang="en-NZ" dirty="0"/>
          </a:p>
          <a:p>
            <a:endParaRPr lang="en-NZ" dirty="0"/>
          </a:p>
        </p:txBody>
      </p:sp>
    </p:spTree>
    <p:extLst>
      <p:ext uri="{BB962C8B-B14F-4D97-AF65-F5344CB8AC3E}">
        <p14:creationId xmlns:p14="http://schemas.microsoft.com/office/powerpoint/2010/main" val="2037525857"/>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ircle(in)">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circle(in)">
                                      <p:cBhvr>
                                        <p:cTn id="12" dur="20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6" presetClass="entr" presetSubtype="16"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circle(in)">
                                      <p:cBhvr>
                                        <p:cTn id="17" dur="20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09442" y="675724"/>
            <a:ext cx="7522998" cy="924475"/>
          </a:xfrm>
        </p:spPr>
        <p:txBody>
          <a:bodyPr/>
          <a:lstStyle/>
          <a:p>
            <a:r>
              <a:rPr lang="en-NZ" b="1" dirty="0" smtClean="0"/>
              <a:t>How</a:t>
            </a:r>
            <a:r>
              <a:rPr lang="en-NZ" b="1" dirty="0" smtClean="0"/>
              <a:t> </a:t>
            </a:r>
            <a:r>
              <a:rPr lang="en-NZ" b="1" dirty="0"/>
              <a:t>is Glee’s target </a:t>
            </a:r>
            <a:r>
              <a:rPr lang="en-NZ" b="1" dirty="0" smtClean="0"/>
              <a:t>audience identified?</a:t>
            </a:r>
            <a:endParaRPr lang="en-NZ" b="1" dirty="0"/>
          </a:p>
        </p:txBody>
      </p:sp>
      <p:sp>
        <p:nvSpPr>
          <p:cNvPr id="3" name="Content Placeholder 2"/>
          <p:cNvSpPr>
            <a:spLocks noGrp="1"/>
          </p:cNvSpPr>
          <p:nvPr>
            <p:ph idx="1"/>
          </p:nvPr>
        </p:nvSpPr>
        <p:spPr>
          <a:xfrm>
            <a:off x="251520" y="1628800"/>
            <a:ext cx="8568951" cy="5112568"/>
          </a:xfrm>
        </p:spPr>
        <p:txBody>
          <a:bodyPr>
            <a:normAutofit/>
          </a:bodyPr>
          <a:lstStyle/>
          <a:p>
            <a:r>
              <a:rPr lang="en-GB" dirty="0"/>
              <a:t>Advertisers and media producers believe that consumers can be sorted into groups with common characteristics. The way audiences are identified and grouped according to isolating characteristics is known as demographics. This includes aspects such as age, gender, ethnicity, income, occupation, religious views and education. </a:t>
            </a:r>
            <a:endParaRPr lang="en-GB" dirty="0" smtClean="0"/>
          </a:p>
          <a:p>
            <a:r>
              <a:rPr lang="en-GB" dirty="0" err="1"/>
              <a:t>ACNielson</a:t>
            </a:r>
            <a:r>
              <a:rPr lang="en-GB" dirty="0"/>
              <a:t>, which is the largest market research company for media in New Zealand, uses the Target Audience Grouping System (TAGS) to categorise audiences into demographic segments. The area which the </a:t>
            </a:r>
            <a:r>
              <a:rPr lang="en-GB" i="1" dirty="0" smtClean="0"/>
              <a:t>Glee</a:t>
            </a:r>
            <a:r>
              <a:rPr lang="en-GB" dirty="0" smtClean="0"/>
              <a:t> </a:t>
            </a:r>
            <a:r>
              <a:rPr lang="en-GB" dirty="0"/>
              <a:t>audience seems to fit best </a:t>
            </a:r>
            <a:r>
              <a:rPr lang="en-GB" dirty="0" smtClean="0"/>
              <a:t>is ‘</a:t>
            </a:r>
            <a:r>
              <a:rPr lang="en-GB" i="1" dirty="0" smtClean="0"/>
              <a:t>Next Generation’</a:t>
            </a:r>
            <a:r>
              <a:rPr lang="en-GB" dirty="0" smtClean="0"/>
              <a:t>. This accounts for the 10-14 age group who have active lifestyles. They are active consumers and have a high television-dominated media usage. </a:t>
            </a:r>
            <a:r>
              <a:rPr lang="en-GB" dirty="0"/>
              <a:t>There are also elements of the </a:t>
            </a:r>
            <a:r>
              <a:rPr lang="en-GB" i="1" dirty="0"/>
              <a:t>‘Struggling Young Families’</a:t>
            </a:r>
            <a:r>
              <a:rPr lang="en-GB" dirty="0"/>
              <a:t> grouping where lifestyle is centred on family and kids and parents are extremely budget conscious. </a:t>
            </a:r>
            <a:endParaRPr lang="en-GB" dirty="0" smtClean="0"/>
          </a:p>
          <a:p>
            <a:endParaRPr lang="en-NZ" dirty="0"/>
          </a:p>
        </p:txBody>
      </p:sp>
    </p:spTree>
    <p:extLst>
      <p:ext uri="{BB962C8B-B14F-4D97-AF65-F5344CB8AC3E}">
        <p14:creationId xmlns:p14="http://schemas.microsoft.com/office/powerpoint/2010/main" val="639826619"/>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ircle(in)">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circle(in)">
                                      <p:cBhvr>
                                        <p:cTn id="12" dur="20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09442" y="675724"/>
            <a:ext cx="7306974" cy="924475"/>
          </a:xfrm>
        </p:spPr>
        <p:txBody>
          <a:bodyPr/>
          <a:lstStyle/>
          <a:p>
            <a:r>
              <a:rPr lang="en-NZ" b="1" dirty="0" smtClean="0"/>
              <a:t>Who is Glee’s target audience?</a:t>
            </a:r>
            <a:endParaRPr lang="en-NZ" b="1" dirty="0"/>
          </a:p>
        </p:txBody>
      </p:sp>
      <p:sp>
        <p:nvSpPr>
          <p:cNvPr id="3" name="Content Placeholder 2"/>
          <p:cNvSpPr>
            <a:spLocks noGrp="1"/>
          </p:cNvSpPr>
          <p:nvPr>
            <p:ph idx="1"/>
          </p:nvPr>
        </p:nvSpPr>
        <p:spPr>
          <a:xfrm>
            <a:off x="539552" y="1556792"/>
            <a:ext cx="7992888" cy="4789991"/>
          </a:xfrm>
        </p:spPr>
        <p:txBody>
          <a:bodyPr>
            <a:noAutofit/>
          </a:bodyPr>
          <a:lstStyle/>
          <a:p>
            <a:endParaRPr lang="en-GB" sz="2000" dirty="0" smtClean="0"/>
          </a:p>
          <a:p>
            <a:endParaRPr lang="en-GB" sz="2800" dirty="0"/>
          </a:p>
          <a:p>
            <a:r>
              <a:rPr lang="en-GB" sz="2400" dirty="0" smtClean="0"/>
              <a:t>In summary, the </a:t>
            </a:r>
            <a:r>
              <a:rPr lang="en-GB" sz="2400" dirty="0"/>
              <a:t>target audience for </a:t>
            </a:r>
            <a:r>
              <a:rPr lang="en-GB" sz="2400" i="1" dirty="0"/>
              <a:t>Glee </a:t>
            </a:r>
            <a:r>
              <a:rPr lang="en-GB" sz="2400" dirty="0"/>
              <a:t>is young men and </a:t>
            </a:r>
            <a:r>
              <a:rPr lang="en-GB" sz="2400" dirty="0" smtClean="0"/>
              <a:t>women</a:t>
            </a:r>
            <a:r>
              <a:rPr lang="en-GB" sz="2400" dirty="0"/>
              <a:t>, between the ages of 10 and </a:t>
            </a:r>
            <a:r>
              <a:rPr lang="en-GB" sz="2400" dirty="0" smtClean="0"/>
              <a:t>39. </a:t>
            </a:r>
            <a:r>
              <a:rPr lang="en-GB" sz="2400" dirty="0"/>
              <a:t>More specifically the show is aimed towards </a:t>
            </a:r>
            <a:r>
              <a:rPr lang="en-GB" sz="2400" dirty="0" smtClean="0"/>
              <a:t>high school </a:t>
            </a:r>
            <a:r>
              <a:rPr lang="en-GB" sz="2400" dirty="0"/>
              <a:t>students, </a:t>
            </a:r>
            <a:r>
              <a:rPr lang="en-GB" sz="2400" dirty="0" smtClean="0"/>
              <a:t>teachers, young couples or families, and </a:t>
            </a:r>
            <a:r>
              <a:rPr lang="en-GB" sz="2400" dirty="0"/>
              <a:t>music lovers. </a:t>
            </a:r>
            <a:r>
              <a:rPr lang="en-GB" sz="2400" dirty="0" smtClean="0"/>
              <a:t>This </a:t>
            </a:r>
            <a:r>
              <a:rPr lang="en-GB" sz="2400" dirty="0"/>
              <a:t>can be seen by the way Glee</a:t>
            </a:r>
            <a:r>
              <a:rPr lang="en-GB" sz="2400" i="1" dirty="0"/>
              <a:t> </a:t>
            </a:r>
            <a:r>
              <a:rPr lang="en-GB" sz="2400" dirty="0"/>
              <a:t>uses humour, </a:t>
            </a:r>
            <a:r>
              <a:rPr lang="en-GB" sz="2400" dirty="0" smtClean="0"/>
              <a:t>characters (ensemble cast), special guests, music, and </a:t>
            </a:r>
            <a:r>
              <a:rPr lang="en-GB" sz="2400" dirty="0"/>
              <a:t>also in the types of issues raised in each episode. </a:t>
            </a:r>
          </a:p>
          <a:p>
            <a:endParaRPr lang="en-NZ" sz="2000" dirty="0"/>
          </a:p>
        </p:txBody>
      </p:sp>
    </p:spTree>
    <p:extLst>
      <p:ext uri="{BB962C8B-B14F-4D97-AF65-F5344CB8AC3E}">
        <p14:creationId xmlns:p14="http://schemas.microsoft.com/office/powerpoint/2010/main" val="3983743969"/>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circle(in)">
                                      <p:cBhvr>
                                        <p:cTn id="7" dur="20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b="1" dirty="0" smtClean="0"/>
              <a:t>Why is this important?</a:t>
            </a:r>
            <a:endParaRPr lang="en-NZ" b="1" dirty="0"/>
          </a:p>
        </p:txBody>
      </p:sp>
      <p:sp>
        <p:nvSpPr>
          <p:cNvPr id="3" name="Content Placeholder 2"/>
          <p:cNvSpPr>
            <a:spLocks noGrp="1"/>
          </p:cNvSpPr>
          <p:nvPr>
            <p:ph idx="1"/>
          </p:nvPr>
        </p:nvSpPr>
        <p:spPr>
          <a:xfrm>
            <a:off x="467544" y="1807361"/>
            <a:ext cx="8064896" cy="4717983"/>
          </a:xfrm>
        </p:spPr>
        <p:txBody>
          <a:bodyPr>
            <a:normAutofit/>
          </a:bodyPr>
          <a:lstStyle/>
          <a:p>
            <a:r>
              <a:rPr lang="en-GB" sz="2400" dirty="0"/>
              <a:t>Media texts produced on a commercial basis will use such information to shape their product in a way that appeals to that target audience. </a:t>
            </a:r>
            <a:endParaRPr lang="en-GB" sz="2400" dirty="0" smtClean="0"/>
          </a:p>
          <a:p>
            <a:r>
              <a:rPr lang="en-GB" sz="2400" dirty="0" smtClean="0"/>
              <a:t>It </a:t>
            </a:r>
            <a:r>
              <a:rPr lang="en-GB" sz="2400" dirty="0"/>
              <a:t>is important that media products reflect their target audience in some manner in order for that target audience to be able to identify with, enjoy and find benefit from that media product. </a:t>
            </a:r>
            <a:endParaRPr lang="en-GB" sz="2400" dirty="0" smtClean="0"/>
          </a:p>
          <a:p>
            <a:r>
              <a:rPr lang="en-GB" sz="2400" dirty="0" smtClean="0"/>
              <a:t>The </a:t>
            </a:r>
            <a:r>
              <a:rPr lang="en-GB" sz="2400" dirty="0"/>
              <a:t>larger the target audience the higher the ratings will be and subsequently the earning capability of the show.</a:t>
            </a:r>
            <a:endParaRPr lang="en-NZ" sz="2400" dirty="0"/>
          </a:p>
          <a:p>
            <a:endParaRPr lang="en-NZ" dirty="0"/>
          </a:p>
          <a:p>
            <a:pPr marL="0" indent="0">
              <a:buNone/>
            </a:pPr>
            <a:endParaRPr lang="en-NZ" dirty="0"/>
          </a:p>
        </p:txBody>
      </p:sp>
    </p:spTree>
    <p:extLst>
      <p:ext uri="{BB962C8B-B14F-4D97-AF65-F5344CB8AC3E}">
        <p14:creationId xmlns:p14="http://schemas.microsoft.com/office/powerpoint/2010/main" val="815419191"/>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ircle(in)">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circle(in)">
                                      <p:cBhvr>
                                        <p:cTn id="12" dur="20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6" presetClass="entr" presetSubtype="16"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circle(in)">
                                      <p:cBhvr>
                                        <p:cTn id="17" dur="20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71600" y="188640"/>
            <a:ext cx="7125113" cy="924475"/>
          </a:xfrm>
        </p:spPr>
        <p:txBody>
          <a:bodyPr/>
          <a:lstStyle/>
          <a:p>
            <a:r>
              <a:rPr lang="en-NZ" b="1" dirty="0" smtClean="0"/>
              <a:t>MUSIC</a:t>
            </a:r>
            <a:endParaRPr lang="en-NZ" b="1" dirty="0"/>
          </a:p>
        </p:txBody>
      </p:sp>
      <p:sp>
        <p:nvSpPr>
          <p:cNvPr id="3" name="Content Placeholder 2"/>
          <p:cNvSpPr>
            <a:spLocks noGrp="1"/>
          </p:cNvSpPr>
          <p:nvPr>
            <p:ph idx="1"/>
          </p:nvPr>
        </p:nvSpPr>
        <p:spPr>
          <a:xfrm>
            <a:off x="179512" y="1124744"/>
            <a:ext cx="8784976" cy="5544617"/>
          </a:xfrm>
        </p:spPr>
        <p:txBody>
          <a:bodyPr>
            <a:normAutofit/>
          </a:bodyPr>
          <a:lstStyle/>
          <a:p>
            <a:r>
              <a:rPr lang="en-GB" sz="2800" dirty="0"/>
              <a:t>It is important that media products reflect their target audience in some manner in order for that target audience to be able to identify with, enjoy and find benefit from that media product. </a:t>
            </a:r>
            <a:r>
              <a:rPr lang="en-GB" sz="2800" dirty="0" smtClean="0"/>
              <a:t>Music is one of the internal appeal techniques used to create this connection.</a:t>
            </a:r>
          </a:p>
          <a:p>
            <a:pPr marL="0" indent="0">
              <a:buNone/>
            </a:pPr>
            <a:endParaRPr lang="en-NZ" dirty="0"/>
          </a:p>
        </p:txBody>
      </p:sp>
    </p:spTree>
    <p:extLst>
      <p:ext uri="{BB962C8B-B14F-4D97-AF65-F5344CB8AC3E}">
        <p14:creationId xmlns:p14="http://schemas.microsoft.com/office/powerpoint/2010/main" val="3745628611"/>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heel(1)">
                                      <p:cBhvr>
                                        <p:cTn id="7" dur="20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09442" y="260649"/>
            <a:ext cx="7125113" cy="864096"/>
          </a:xfrm>
        </p:spPr>
        <p:txBody>
          <a:bodyPr/>
          <a:lstStyle/>
          <a:p>
            <a:r>
              <a:rPr lang="en-NZ" b="1" dirty="0" smtClean="0"/>
              <a:t>MUSIC:</a:t>
            </a:r>
            <a:endParaRPr lang="en-NZ" b="1" dirty="0"/>
          </a:p>
        </p:txBody>
      </p:sp>
      <p:sp>
        <p:nvSpPr>
          <p:cNvPr id="3" name="Content Placeholder 2"/>
          <p:cNvSpPr>
            <a:spLocks noGrp="1"/>
          </p:cNvSpPr>
          <p:nvPr>
            <p:ph idx="1"/>
          </p:nvPr>
        </p:nvSpPr>
        <p:spPr>
          <a:xfrm>
            <a:off x="323528" y="836712"/>
            <a:ext cx="8568952" cy="5904656"/>
          </a:xfrm>
        </p:spPr>
        <p:txBody>
          <a:bodyPr>
            <a:normAutofit lnSpcReduction="10000"/>
          </a:bodyPr>
          <a:lstStyle/>
          <a:p>
            <a:r>
              <a:rPr lang="en-NZ" sz="2000" dirty="0"/>
              <a:t>Writer Ryan Murphy is responsible for selecting all of the songs used in Glee. He has said that he strives to maintain a balance between chart hits and show tunes: </a:t>
            </a:r>
            <a:r>
              <a:rPr lang="en-NZ" sz="2000" i="1" dirty="0"/>
              <a:t>“I want there to be something for everybody in every episode”. </a:t>
            </a:r>
            <a:r>
              <a:rPr lang="en-NZ" sz="2000" dirty="0"/>
              <a:t>In the first two episodes of season one this can be exemplified through the use of chart songs such as Amy Winehouse’s </a:t>
            </a:r>
            <a:r>
              <a:rPr lang="en-NZ" sz="2000" i="1" dirty="0"/>
              <a:t>Rehab</a:t>
            </a:r>
            <a:r>
              <a:rPr lang="en-NZ" sz="2000" dirty="0"/>
              <a:t>, </a:t>
            </a:r>
            <a:r>
              <a:rPr lang="en-NZ" sz="2000" dirty="0" err="1"/>
              <a:t>Kanye</a:t>
            </a:r>
            <a:r>
              <a:rPr lang="en-NZ" sz="2000" dirty="0"/>
              <a:t> West’s </a:t>
            </a:r>
            <a:r>
              <a:rPr lang="en-NZ" sz="2000" i="1" dirty="0"/>
              <a:t>Gold Digger </a:t>
            </a:r>
            <a:r>
              <a:rPr lang="en-NZ" sz="2000" dirty="0"/>
              <a:t>and 80’s band Journey’s </a:t>
            </a:r>
            <a:r>
              <a:rPr lang="en-NZ" sz="2000" i="1" dirty="0"/>
              <a:t>Don’t Stop Believing</a:t>
            </a:r>
            <a:r>
              <a:rPr lang="en-NZ" sz="2000" dirty="0"/>
              <a:t>. </a:t>
            </a:r>
            <a:endParaRPr lang="en-NZ" sz="2000" dirty="0" smtClean="0"/>
          </a:p>
          <a:p>
            <a:r>
              <a:rPr lang="en-NZ" sz="2000" dirty="0" smtClean="0"/>
              <a:t>These </a:t>
            </a:r>
            <a:r>
              <a:rPr lang="en-NZ" sz="2000" dirty="0"/>
              <a:t>songs were also chosen to reflect important issues in the episodes such as materialism and learning not to forget your dreams. For example Will </a:t>
            </a:r>
            <a:r>
              <a:rPr lang="en-NZ" sz="2000" dirty="0" err="1"/>
              <a:t>Schuester</a:t>
            </a:r>
            <a:r>
              <a:rPr lang="en-NZ" sz="2000" dirty="0"/>
              <a:t> considers leaving teaching and becoming an accountant. This is largely as he is concerned with making enough money to buy the expensive house his wife Terry is determined to own. </a:t>
            </a:r>
            <a:endParaRPr lang="en-NZ" sz="2000" dirty="0" smtClean="0"/>
          </a:p>
          <a:p>
            <a:r>
              <a:rPr lang="en-NZ" sz="2000" dirty="0" smtClean="0"/>
              <a:t>In </a:t>
            </a:r>
            <a:r>
              <a:rPr lang="en-NZ" sz="2000" dirty="0"/>
              <a:t>using a range of songs from different decades the show ensures they will appeal to a wide range of people, generate high ratings and therefore be profitable. In later seasons the music chosen changed to include a greater number of chart hits in order to further appeal to a younger demographic.</a:t>
            </a:r>
          </a:p>
        </p:txBody>
      </p:sp>
    </p:spTree>
    <p:extLst>
      <p:ext uri="{BB962C8B-B14F-4D97-AF65-F5344CB8AC3E}">
        <p14:creationId xmlns:p14="http://schemas.microsoft.com/office/powerpoint/2010/main" val="3680452402"/>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1000" fill="hold"/>
                                        <p:tgtEl>
                                          <p:spTgt spid="3">
                                            <p:txEl>
                                              <p:pRg st="0" end="0"/>
                                            </p:txEl>
                                          </p:spTgt>
                                        </p:tgtEl>
                                        <p:attrNameLst>
                                          <p:attrName>ppt_w</p:attrName>
                                        </p:attrNameLst>
                                      </p:cBhvr>
                                      <p:tavLst>
                                        <p:tav tm="0">
                                          <p:val>
                                            <p:fltVal val="0"/>
                                          </p:val>
                                        </p:tav>
                                        <p:tav tm="100000">
                                          <p:val>
                                            <p:strVal val="#ppt_w"/>
                                          </p:val>
                                        </p:tav>
                                      </p:tavLst>
                                    </p:anim>
                                    <p:anim calcmode="lin" valueType="num">
                                      <p:cBhvr>
                                        <p:cTn id="8" dur="1000" fill="hold"/>
                                        <p:tgtEl>
                                          <p:spTgt spid="3">
                                            <p:txEl>
                                              <p:pRg st="0" end="0"/>
                                            </p:txEl>
                                          </p:spTgt>
                                        </p:tgtEl>
                                        <p:attrNameLst>
                                          <p:attrName>ppt_h</p:attrName>
                                        </p:attrNameLst>
                                      </p:cBhvr>
                                      <p:tavLst>
                                        <p:tav tm="0">
                                          <p:val>
                                            <p:fltVal val="0"/>
                                          </p:val>
                                        </p:tav>
                                        <p:tav tm="100000">
                                          <p:val>
                                            <p:strVal val="#ppt_h"/>
                                          </p:val>
                                        </p:tav>
                                      </p:tavLst>
                                    </p:anim>
                                    <p:anim calcmode="lin" valueType="num">
                                      <p:cBhvr>
                                        <p:cTn id="9" dur="1000" fill="hold"/>
                                        <p:tgtEl>
                                          <p:spTgt spid="3">
                                            <p:txEl>
                                              <p:pRg st="0" end="0"/>
                                            </p:txEl>
                                          </p:spTgt>
                                        </p:tgtEl>
                                        <p:attrNameLst>
                                          <p:attrName>style.rotation</p:attrName>
                                        </p:attrNameLst>
                                      </p:cBhvr>
                                      <p:tavLst>
                                        <p:tav tm="0">
                                          <p:val>
                                            <p:fltVal val="90"/>
                                          </p:val>
                                        </p:tav>
                                        <p:tav tm="100000">
                                          <p:val>
                                            <p:fltVal val="0"/>
                                          </p:val>
                                        </p:tav>
                                      </p:tavLst>
                                    </p:anim>
                                    <p:animEffect transition="in" filter="fade">
                                      <p:cBhvr>
                                        <p:cTn id="10" dur="10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31" presetClass="entr" presetSubtype="0" fill="hold" nodeType="click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 calcmode="lin" valueType="num">
                                      <p:cBhvr>
                                        <p:cTn id="15" dur="1000" fill="hold"/>
                                        <p:tgtEl>
                                          <p:spTgt spid="3">
                                            <p:txEl>
                                              <p:pRg st="1" end="1"/>
                                            </p:txEl>
                                          </p:spTgt>
                                        </p:tgtEl>
                                        <p:attrNameLst>
                                          <p:attrName>ppt_w</p:attrName>
                                        </p:attrNameLst>
                                      </p:cBhvr>
                                      <p:tavLst>
                                        <p:tav tm="0">
                                          <p:val>
                                            <p:fltVal val="0"/>
                                          </p:val>
                                        </p:tav>
                                        <p:tav tm="100000">
                                          <p:val>
                                            <p:strVal val="#ppt_w"/>
                                          </p:val>
                                        </p:tav>
                                      </p:tavLst>
                                    </p:anim>
                                    <p:anim calcmode="lin" valueType="num">
                                      <p:cBhvr>
                                        <p:cTn id="16" dur="1000" fill="hold"/>
                                        <p:tgtEl>
                                          <p:spTgt spid="3">
                                            <p:txEl>
                                              <p:pRg st="1" end="1"/>
                                            </p:txEl>
                                          </p:spTgt>
                                        </p:tgtEl>
                                        <p:attrNameLst>
                                          <p:attrName>ppt_h</p:attrName>
                                        </p:attrNameLst>
                                      </p:cBhvr>
                                      <p:tavLst>
                                        <p:tav tm="0">
                                          <p:val>
                                            <p:fltVal val="0"/>
                                          </p:val>
                                        </p:tav>
                                        <p:tav tm="100000">
                                          <p:val>
                                            <p:strVal val="#ppt_h"/>
                                          </p:val>
                                        </p:tav>
                                      </p:tavLst>
                                    </p:anim>
                                    <p:anim calcmode="lin" valueType="num">
                                      <p:cBhvr>
                                        <p:cTn id="17" dur="1000" fill="hold"/>
                                        <p:tgtEl>
                                          <p:spTgt spid="3">
                                            <p:txEl>
                                              <p:pRg st="1" end="1"/>
                                            </p:txEl>
                                          </p:spTgt>
                                        </p:tgtEl>
                                        <p:attrNameLst>
                                          <p:attrName>style.rotation</p:attrName>
                                        </p:attrNameLst>
                                      </p:cBhvr>
                                      <p:tavLst>
                                        <p:tav tm="0">
                                          <p:val>
                                            <p:fltVal val="90"/>
                                          </p:val>
                                        </p:tav>
                                        <p:tav tm="100000">
                                          <p:val>
                                            <p:fltVal val="0"/>
                                          </p:val>
                                        </p:tav>
                                      </p:tavLst>
                                    </p:anim>
                                    <p:animEffect transition="in" filter="fade">
                                      <p:cBhvr>
                                        <p:cTn id="18" dur="1000"/>
                                        <p:tgtEl>
                                          <p:spTgt spid="3">
                                            <p:txEl>
                                              <p:pRg st="1" end="1"/>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31" presetClass="entr" presetSubtype="0" fill="hold" nodeType="clickEffect">
                                  <p:stCondLst>
                                    <p:cond delay="0"/>
                                  </p:stCondLst>
                                  <p:childTnLst>
                                    <p:set>
                                      <p:cBhvr>
                                        <p:cTn id="22" dur="1" fill="hold">
                                          <p:stCondLst>
                                            <p:cond delay="0"/>
                                          </p:stCondLst>
                                        </p:cTn>
                                        <p:tgtEl>
                                          <p:spTgt spid="3">
                                            <p:txEl>
                                              <p:pRg st="2" end="2"/>
                                            </p:txEl>
                                          </p:spTgt>
                                        </p:tgtEl>
                                        <p:attrNameLst>
                                          <p:attrName>style.visibility</p:attrName>
                                        </p:attrNameLst>
                                      </p:cBhvr>
                                      <p:to>
                                        <p:strVal val="visible"/>
                                      </p:to>
                                    </p:set>
                                    <p:anim calcmode="lin" valueType="num">
                                      <p:cBhvr>
                                        <p:cTn id="23" dur="1000" fill="hold"/>
                                        <p:tgtEl>
                                          <p:spTgt spid="3">
                                            <p:txEl>
                                              <p:pRg st="2" end="2"/>
                                            </p:txEl>
                                          </p:spTgt>
                                        </p:tgtEl>
                                        <p:attrNameLst>
                                          <p:attrName>ppt_w</p:attrName>
                                        </p:attrNameLst>
                                      </p:cBhvr>
                                      <p:tavLst>
                                        <p:tav tm="0">
                                          <p:val>
                                            <p:fltVal val="0"/>
                                          </p:val>
                                        </p:tav>
                                        <p:tav tm="100000">
                                          <p:val>
                                            <p:strVal val="#ppt_w"/>
                                          </p:val>
                                        </p:tav>
                                      </p:tavLst>
                                    </p:anim>
                                    <p:anim calcmode="lin" valueType="num">
                                      <p:cBhvr>
                                        <p:cTn id="24" dur="1000" fill="hold"/>
                                        <p:tgtEl>
                                          <p:spTgt spid="3">
                                            <p:txEl>
                                              <p:pRg st="2" end="2"/>
                                            </p:txEl>
                                          </p:spTgt>
                                        </p:tgtEl>
                                        <p:attrNameLst>
                                          <p:attrName>ppt_h</p:attrName>
                                        </p:attrNameLst>
                                      </p:cBhvr>
                                      <p:tavLst>
                                        <p:tav tm="0">
                                          <p:val>
                                            <p:fltVal val="0"/>
                                          </p:val>
                                        </p:tav>
                                        <p:tav tm="100000">
                                          <p:val>
                                            <p:strVal val="#ppt_h"/>
                                          </p:val>
                                        </p:tav>
                                      </p:tavLst>
                                    </p:anim>
                                    <p:anim calcmode="lin" valueType="num">
                                      <p:cBhvr>
                                        <p:cTn id="25" dur="1000" fill="hold"/>
                                        <p:tgtEl>
                                          <p:spTgt spid="3">
                                            <p:txEl>
                                              <p:pRg st="2" end="2"/>
                                            </p:txEl>
                                          </p:spTgt>
                                        </p:tgtEl>
                                        <p:attrNameLst>
                                          <p:attrName>style.rotation</p:attrName>
                                        </p:attrNameLst>
                                      </p:cBhvr>
                                      <p:tavLst>
                                        <p:tav tm="0">
                                          <p:val>
                                            <p:fltVal val="90"/>
                                          </p:val>
                                        </p:tav>
                                        <p:tav tm="100000">
                                          <p:val>
                                            <p:fltVal val="0"/>
                                          </p:val>
                                        </p:tav>
                                      </p:tavLst>
                                    </p:anim>
                                    <p:animEffect transition="in" filter="fade">
                                      <p:cBhvr>
                                        <p:cTn id="26" dur="10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Summer">
  <a:themeElements>
    <a:clrScheme name="Summer">
      <a:dk1>
        <a:sysClr val="windowText" lastClr="000000"/>
      </a:dk1>
      <a:lt1>
        <a:sysClr val="window" lastClr="FFFFFF"/>
      </a:lt1>
      <a:dk2>
        <a:srgbClr val="E89117"/>
      </a:dk2>
      <a:lt2>
        <a:srgbClr val="FEDD78"/>
      </a:lt2>
      <a:accent1>
        <a:srgbClr val="A1B633"/>
      </a:accent1>
      <a:accent2>
        <a:srgbClr val="C4D73F"/>
      </a:accent2>
      <a:accent3>
        <a:srgbClr val="FFCE2D"/>
      </a:accent3>
      <a:accent4>
        <a:srgbClr val="FFA600"/>
      </a:accent4>
      <a:accent5>
        <a:srgbClr val="ED5E00"/>
      </a:accent5>
      <a:accent6>
        <a:srgbClr val="C62D03"/>
      </a:accent6>
      <a:hlink>
        <a:srgbClr val="408080"/>
      </a:hlink>
      <a:folHlink>
        <a:srgbClr val="5EAEAE"/>
      </a:folHlink>
    </a:clrScheme>
    <a:fontScheme name="Summer">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Summer">
      <a:fillStyleLst>
        <a:solidFill>
          <a:schemeClr val="phClr"/>
        </a:solidFill>
        <a:gradFill rotWithShape="1">
          <a:gsLst>
            <a:gs pos="0">
              <a:schemeClr val="phClr">
                <a:tint val="70000"/>
                <a:lumMod val="110000"/>
              </a:schemeClr>
            </a:gs>
            <a:gs pos="100000">
              <a:schemeClr val="phClr">
                <a:tint val="90000"/>
              </a:schemeClr>
            </a:gs>
          </a:gsLst>
          <a:lin ang="5400000" scaled="1"/>
        </a:gradFill>
        <a:gradFill rotWithShape="1">
          <a:gsLst>
            <a:gs pos="0">
              <a:schemeClr val="phClr">
                <a:tint val="98000"/>
                <a:satMod val="120000"/>
                <a:lumMod val="110000"/>
              </a:schemeClr>
            </a:gs>
            <a:gs pos="100000">
              <a:schemeClr val="phClr">
                <a:shade val="90000"/>
                <a:lumMod val="90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88900" dist="38100" dir="5400000" algn="ctr" rotWithShape="0">
              <a:srgbClr val="000000">
                <a:alpha val="65000"/>
              </a:srgbClr>
            </a:outerShdw>
          </a:effectLst>
          <a:scene3d>
            <a:camera prst="orthographicFront">
              <a:rot lat="0" lon="0" rev="0"/>
            </a:camera>
            <a:lightRig rig="threePt" dir="tl">
              <a:rot lat="0" lon="0" rev="5400000"/>
            </a:lightRig>
          </a:scene3d>
          <a:sp3d>
            <a:bevelT w="25400" h="38100"/>
          </a:sp3d>
        </a:effectStyle>
      </a:effectStyleLst>
      <a:bgFillStyleLst>
        <a:solidFill>
          <a:schemeClr val="phClr"/>
        </a:solidFill>
        <a:gradFill rotWithShape="1">
          <a:gsLst>
            <a:gs pos="0">
              <a:schemeClr val="phClr">
                <a:tint val="97000"/>
                <a:shade val="80000"/>
                <a:hueMod val="110000"/>
                <a:satMod val="120000"/>
              </a:schemeClr>
            </a:gs>
            <a:gs pos="100000">
              <a:schemeClr val="phClr">
                <a:shade val="60000"/>
                <a:hueMod val="40000"/>
                <a:satMod val="120000"/>
                <a:lumMod val="103000"/>
              </a:schemeClr>
            </a:gs>
          </a:gsLst>
          <a:lin ang="5400000" scaled="1"/>
        </a:gradFill>
        <a:gradFill rotWithShape="1">
          <a:gsLst>
            <a:gs pos="0">
              <a:schemeClr val="phClr">
                <a:tint val="97000"/>
                <a:shade val="80000"/>
                <a:hueMod val="110000"/>
                <a:satMod val="130000"/>
                <a:lumMod val="100000"/>
              </a:schemeClr>
            </a:gs>
            <a:gs pos="100000">
              <a:schemeClr val="phClr">
                <a:shade val="60000"/>
                <a:hueMod val="40000"/>
                <a:satMod val="120000"/>
                <a:lumMod val="103000"/>
              </a:schemeClr>
            </a:gs>
          </a:gsLst>
          <a:path path="circle">
            <a:fillToRect l="50000" t="50000" r="100000" b="10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Summer</Template>
  <TotalTime>1242</TotalTime>
  <Words>1147</Words>
  <Application>Microsoft Office PowerPoint</Application>
  <PresentationFormat>On-screen Show (4:3)</PresentationFormat>
  <Paragraphs>65</Paragraphs>
  <Slides>14</Slides>
  <Notes>0</Notes>
  <HiddenSlides>0</HiddenSlides>
  <MMClips>0</MMClips>
  <ScaleCrop>false</ScaleCrop>
  <HeadingPairs>
    <vt:vector size="4" baseType="variant">
      <vt:variant>
        <vt:lpstr>Theme</vt:lpstr>
      </vt:variant>
      <vt:variant>
        <vt:i4>1</vt:i4>
      </vt:variant>
      <vt:variant>
        <vt:lpstr>Slide Titles</vt:lpstr>
      </vt:variant>
      <vt:variant>
        <vt:i4>14</vt:i4>
      </vt:variant>
    </vt:vector>
  </HeadingPairs>
  <TitlesOfParts>
    <vt:vector size="15" baseType="lpstr">
      <vt:lpstr>Summer</vt:lpstr>
      <vt:lpstr>2.1 EXTERNAL  3 CREDITS</vt:lpstr>
      <vt:lpstr>What do I have to write about in the end of year exam?</vt:lpstr>
      <vt:lpstr>What is an aspect?</vt:lpstr>
      <vt:lpstr>Describe a media product:</vt:lpstr>
      <vt:lpstr>How is Glee’s target audience identified?</vt:lpstr>
      <vt:lpstr>Who is Glee’s target audience?</vt:lpstr>
      <vt:lpstr>Why is this important?</vt:lpstr>
      <vt:lpstr>MUSIC</vt:lpstr>
      <vt:lpstr>MUSIC:</vt:lpstr>
      <vt:lpstr>CHARACTERS &amp; STEREOTYPES</vt:lpstr>
      <vt:lpstr>HOW IS A RELATIONSHIP BUILT?</vt:lpstr>
      <vt:lpstr>CHARACTERS IN GLEE:</vt:lpstr>
      <vt:lpstr>ISSUES</vt:lpstr>
      <vt:lpstr>IMPLICATIONS:</vt:lpstr>
    </vt:vector>
  </TitlesOfParts>
  <Company>Westlake Girls High School</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2.1 EXTERNAL  3 CREDITS</dc:title>
  <dc:creator>Julie Gillaly</dc:creator>
  <cp:lastModifiedBy>Julie Gillaly</cp:lastModifiedBy>
  <cp:revision>29</cp:revision>
  <dcterms:created xsi:type="dcterms:W3CDTF">2012-08-14T01:05:22Z</dcterms:created>
  <dcterms:modified xsi:type="dcterms:W3CDTF">2012-09-02T23:01:32Z</dcterms:modified>
</cp:coreProperties>
</file>