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14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9AA0C-DD11-40F7-899B-9BE5823B179F}" type="datetimeFigureOut">
              <a:rPr lang="en-NZ" smtClean="0"/>
              <a:t>8/09/2011</a:t>
            </a:fld>
            <a:endParaRPr lang="en-N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86DBC-0FA8-4A5D-A32C-D7F3EE1B3A85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9AA0C-DD11-40F7-899B-9BE5823B179F}" type="datetimeFigureOut">
              <a:rPr lang="en-NZ" smtClean="0"/>
              <a:t>8/09/2011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86DBC-0FA8-4A5D-A32C-D7F3EE1B3A8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ransition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9AA0C-DD11-40F7-899B-9BE5823B179F}" type="datetimeFigureOut">
              <a:rPr lang="en-NZ" smtClean="0"/>
              <a:t>8/09/2011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86DBC-0FA8-4A5D-A32C-D7F3EE1B3A8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ransition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9AA0C-DD11-40F7-899B-9BE5823B179F}" type="datetimeFigureOut">
              <a:rPr lang="en-NZ" smtClean="0"/>
              <a:t>8/09/2011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86DBC-0FA8-4A5D-A32C-D7F3EE1B3A8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ransition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9AA0C-DD11-40F7-899B-9BE5823B179F}" type="datetimeFigureOut">
              <a:rPr lang="en-NZ" smtClean="0"/>
              <a:t>8/09/2011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86DBC-0FA8-4A5D-A32C-D7F3EE1B3A85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9AA0C-DD11-40F7-899B-9BE5823B179F}" type="datetimeFigureOut">
              <a:rPr lang="en-NZ" smtClean="0"/>
              <a:t>8/09/2011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86DBC-0FA8-4A5D-A32C-D7F3EE1B3A8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ransition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9AA0C-DD11-40F7-899B-9BE5823B179F}" type="datetimeFigureOut">
              <a:rPr lang="en-NZ" smtClean="0"/>
              <a:t>8/09/2011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86DBC-0FA8-4A5D-A32C-D7F3EE1B3A8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ransition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9AA0C-DD11-40F7-899B-9BE5823B179F}" type="datetimeFigureOut">
              <a:rPr lang="en-NZ" smtClean="0"/>
              <a:t>8/09/2011</a:t>
            </a:fld>
            <a:endParaRPr lang="en-NZ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C086DBC-0FA8-4A5D-A32C-D7F3EE1B3A85}" type="slidenum">
              <a:rPr lang="en-NZ" smtClean="0"/>
              <a:t>‹#›</a:t>
            </a:fld>
            <a:endParaRPr lang="en-NZ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  <p:transition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9AA0C-DD11-40F7-899B-9BE5823B179F}" type="datetimeFigureOut">
              <a:rPr lang="en-NZ" smtClean="0"/>
              <a:t>8/09/2011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86DBC-0FA8-4A5D-A32C-D7F3EE1B3A8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ransition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9AA0C-DD11-40F7-899B-9BE5823B179F}" type="datetimeFigureOut">
              <a:rPr lang="en-NZ" smtClean="0"/>
              <a:t>8/09/2011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C086DBC-0FA8-4A5D-A32C-D7F3EE1B3A8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ransition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2E49AA0C-DD11-40F7-899B-9BE5823B179F}" type="datetimeFigureOut">
              <a:rPr lang="en-NZ" smtClean="0"/>
              <a:t>8/09/2011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86DBC-0FA8-4A5D-A32C-D7F3EE1B3A8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ransition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E49AA0C-DD11-40F7-899B-9BE5823B179F}" type="datetimeFigureOut">
              <a:rPr lang="en-NZ" smtClean="0"/>
              <a:t>8/09/2011</a:t>
            </a:fld>
            <a:endParaRPr lang="en-N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C086DBC-0FA8-4A5D-A32C-D7F3EE1B3A85}" type="slidenum">
              <a:rPr lang="en-NZ" smtClean="0"/>
              <a:t>‹#›</a:t>
            </a:fld>
            <a:endParaRPr lang="en-N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randomBar dir="vert"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6480048" cy="175260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NZ" sz="5400" b="1" dirty="0" smtClean="0"/>
              <a:t>CHARACTER DEVELOPMENT</a:t>
            </a:r>
            <a:br>
              <a:rPr lang="en-NZ" sz="5400" b="1" dirty="0" smtClean="0"/>
            </a:br>
            <a:r>
              <a:rPr lang="en-NZ" sz="5400" b="1" dirty="0" smtClean="0">
                <a:solidFill>
                  <a:srgbClr val="FF0000"/>
                </a:solidFill>
              </a:rPr>
              <a:t>ROBYN</a:t>
            </a:r>
            <a:endParaRPr lang="en-NZ" sz="5400" b="1" dirty="0">
              <a:solidFill>
                <a:srgbClr val="FF0000"/>
              </a:solidFill>
            </a:endParaRPr>
          </a:p>
        </p:txBody>
      </p:sp>
      <p:pic>
        <p:nvPicPr>
          <p:cNvPr id="4" name="Picture 3" descr="preview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343525"/>
            <a:ext cx="9144000" cy="1514475"/>
          </a:xfrm>
          <a:prstGeom prst="rect">
            <a:avLst/>
          </a:prstGeom>
        </p:spPr>
      </p:pic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/>
          <a:lstStyle/>
          <a:p>
            <a:r>
              <a:rPr lang="en-NZ" b="1" dirty="0" smtClean="0"/>
              <a:t>OPENING SCENE</a:t>
            </a:r>
            <a:endParaRPr lang="en-NZ" b="1" dirty="0"/>
          </a:p>
        </p:txBody>
      </p:sp>
      <p:pic>
        <p:nvPicPr>
          <p:cNvPr id="4" name="Content Placeholder 3" descr="vlcsnap-2011-09-05-19h10m36s70.png"/>
          <p:cNvPicPr>
            <a:picLocks noGrp="1"/>
          </p:cNvPicPr>
          <p:nvPr>
            <p:ph idx="1"/>
          </p:nvPr>
        </p:nvPicPr>
        <p:blipFill>
          <a:blip r:embed="rId2" cstate="print"/>
          <a:srcRect l="12953" t="12871" r="14763" b="17822"/>
          <a:stretch>
            <a:fillRect/>
          </a:stretch>
        </p:blipFill>
        <p:spPr>
          <a:xfrm>
            <a:off x="683568" y="1988840"/>
            <a:ext cx="7050292" cy="3802459"/>
          </a:xfrm>
          <a:prstGeom prst="rect">
            <a:avLst/>
          </a:prstGeom>
        </p:spPr>
      </p:pic>
      <p:sp>
        <p:nvSpPr>
          <p:cNvPr id="5" name="Rounded Rectangular Callout 4"/>
          <p:cNvSpPr/>
          <p:nvPr/>
        </p:nvSpPr>
        <p:spPr>
          <a:xfrm>
            <a:off x="4932040" y="836712"/>
            <a:ext cx="3888432" cy="2376264"/>
          </a:xfrm>
          <a:prstGeom prst="wedgeRoundRectCallout">
            <a:avLst>
              <a:gd name="adj1" fmla="val -68577"/>
              <a:gd name="adj2" fmla="val 50839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NZ" sz="2000" b="1" dirty="0" smtClean="0"/>
              <a:t>COSTUME</a:t>
            </a:r>
          </a:p>
          <a:p>
            <a:pPr>
              <a:buFont typeface="Arial" pitchFamily="34" charset="0"/>
              <a:buChar char="•"/>
            </a:pPr>
            <a:r>
              <a:rPr lang="en-NZ" sz="2000" b="1" dirty="0" smtClean="0"/>
              <a:t>DIALOGUE / VOICEOVER</a:t>
            </a:r>
          </a:p>
          <a:p>
            <a:pPr>
              <a:buFont typeface="Arial" pitchFamily="34" charset="0"/>
              <a:buChar char="•"/>
            </a:pPr>
            <a:r>
              <a:rPr lang="en-NZ" sz="2000" b="1" dirty="0" smtClean="0"/>
              <a:t>LIGHTING</a:t>
            </a:r>
          </a:p>
          <a:p>
            <a:pPr>
              <a:buFont typeface="Arial" pitchFamily="34" charset="0"/>
              <a:buChar char="•"/>
            </a:pPr>
            <a:r>
              <a:rPr lang="en-NZ" sz="2000" b="1" dirty="0" smtClean="0"/>
              <a:t>MUSIC</a:t>
            </a:r>
          </a:p>
          <a:p>
            <a:pPr>
              <a:buFont typeface="Arial" pitchFamily="34" charset="0"/>
              <a:buChar char="•"/>
            </a:pPr>
            <a:endParaRPr lang="en-NZ" sz="2000" b="1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83568" y="5877272"/>
            <a:ext cx="7056784" cy="576064"/>
          </a:xfrm>
          <a:prstGeom prst="rect">
            <a:avLst/>
          </a:prstGeom>
          <a:solidFill>
            <a:schemeClr val="bg1"/>
          </a:solidFill>
        </p:spPr>
        <p:txBody>
          <a:bodyPr vert="horz" lIns="45720" rIns="45720" anchor="ctr">
            <a:normAutofit fontScale="40000" lnSpcReduction="20000"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NZ" sz="4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“</a:t>
            </a:r>
            <a:r>
              <a:rPr kumimoji="0" lang="en-NZ" sz="4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If any parent had a daughter they could trust it was Robyn</a:t>
            </a:r>
            <a:r>
              <a:rPr kumimoji="0" lang="en-NZ" sz="4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”</a:t>
            </a:r>
            <a:endParaRPr kumimoji="0" lang="en-NZ" sz="8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/>
          <a:lstStyle/>
          <a:p>
            <a:r>
              <a:rPr lang="en-NZ" b="1" dirty="0" smtClean="0"/>
              <a:t>LEE’S RESCUE</a:t>
            </a:r>
            <a:endParaRPr lang="en-NZ" b="1" dirty="0"/>
          </a:p>
        </p:txBody>
      </p:sp>
      <p:pic>
        <p:nvPicPr>
          <p:cNvPr id="4" name="Content Placeholder 3" descr="vlcsnap-2011-09-07-12h49m27s14.png"/>
          <p:cNvPicPr>
            <a:picLocks noGrp="1"/>
          </p:cNvPicPr>
          <p:nvPr>
            <p:ph idx="1"/>
          </p:nvPr>
        </p:nvPicPr>
        <p:blipFill>
          <a:blip r:embed="rId2" cstate="print"/>
          <a:srcRect l="3482" t="14109" r="8357" b="13366"/>
          <a:stretch>
            <a:fillRect/>
          </a:stretch>
        </p:blipFill>
        <p:spPr>
          <a:xfrm>
            <a:off x="457200" y="2135415"/>
            <a:ext cx="7467600" cy="3455532"/>
          </a:xfrm>
          <a:prstGeom prst="rect">
            <a:avLst/>
          </a:prstGeom>
        </p:spPr>
      </p:pic>
      <p:sp>
        <p:nvSpPr>
          <p:cNvPr id="5" name="Rounded Rectangular Callout 4"/>
          <p:cNvSpPr/>
          <p:nvPr/>
        </p:nvSpPr>
        <p:spPr>
          <a:xfrm>
            <a:off x="4932040" y="836712"/>
            <a:ext cx="3888432" cy="2376264"/>
          </a:xfrm>
          <a:prstGeom prst="wedgeRoundRectCallout">
            <a:avLst>
              <a:gd name="adj1" fmla="val 2683"/>
              <a:gd name="adj2" fmla="val 71828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NZ" sz="2000" b="1" dirty="0" smtClean="0"/>
              <a:t>COSTUME</a:t>
            </a:r>
          </a:p>
          <a:p>
            <a:pPr>
              <a:buFont typeface="Arial" pitchFamily="34" charset="0"/>
              <a:buChar char="•"/>
            </a:pPr>
            <a:r>
              <a:rPr lang="en-NZ" sz="2000" b="1" dirty="0" smtClean="0"/>
              <a:t>DIALOGUE / VOICEOVER</a:t>
            </a:r>
          </a:p>
          <a:p>
            <a:pPr>
              <a:buFont typeface="Arial" pitchFamily="34" charset="0"/>
              <a:buChar char="•"/>
            </a:pPr>
            <a:r>
              <a:rPr lang="en-NZ" sz="2000" b="1" dirty="0" smtClean="0"/>
              <a:t>LIGHTING</a:t>
            </a:r>
          </a:p>
          <a:p>
            <a:pPr>
              <a:buFont typeface="Arial" pitchFamily="34" charset="0"/>
              <a:buChar char="•"/>
            </a:pPr>
            <a:r>
              <a:rPr lang="en-NZ" sz="2000" b="1" dirty="0" smtClean="0"/>
              <a:t>CANTED ANGLE</a:t>
            </a:r>
          </a:p>
          <a:p>
            <a:pPr>
              <a:buFont typeface="Arial" pitchFamily="34" charset="0"/>
              <a:buChar char="•"/>
            </a:pPr>
            <a:r>
              <a:rPr lang="en-NZ" sz="2000" b="1" dirty="0" smtClean="0"/>
              <a:t>MUSIC</a:t>
            </a:r>
          </a:p>
          <a:p>
            <a:pPr>
              <a:buFont typeface="Arial" pitchFamily="34" charset="0"/>
              <a:buChar char="•"/>
            </a:pPr>
            <a:endParaRPr lang="en-NZ" sz="2000" b="1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67544" y="5715000"/>
            <a:ext cx="7467600" cy="594320"/>
          </a:xfrm>
          <a:prstGeom prst="rect">
            <a:avLst/>
          </a:prstGeom>
          <a:solidFill>
            <a:schemeClr val="bg1"/>
          </a:solidFill>
        </p:spPr>
        <p:txBody>
          <a:bodyPr vert="horz" lIns="45720" rIns="45720" anchor="ctr">
            <a:normAutofit fontScale="40000" lnSpcReduction="20000"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NZ" sz="4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“</a:t>
            </a:r>
            <a:r>
              <a:rPr kumimoji="0" lang="en-NZ" sz="4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Great Archangel Michael. Archangel defend us in battle. Be our defence against the forces of sin</a:t>
            </a:r>
            <a:r>
              <a:rPr kumimoji="0" lang="en-NZ" sz="4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”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/>
          <a:lstStyle/>
          <a:p>
            <a:r>
              <a:rPr lang="en-NZ" b="1" dirty="0" smtClean="0"/>
              <a:t>ENDING SCENE</a:t>
            </a:r>
            <a:endParaRPr lang="en-NZ" b="1" dirty="0"/>
          </a:p>
        </p:txBody>
      </p:sp>
      <p:pic>
        <p:nvPicPr>
          <p:cNvPr id="4" name="Content Placeholder 3" descr="vlcsnap-2011-09-07-13h00m16s211.png"/>
          <p:cNvPicPr>
            <a:picLocks noGrp="1"/>
          </p:cNvPicPr>
          <p:nvPr>
            <p:ph idx="1"/>
          </p:nvPr>
        </p:nvPicPr>
        <p:blipFill>
          <a:blip r:embed="rId2" cstate="print"/>
          <a:srcRect l="18384" t="15347" b="14568"/>
          <a:stretch>
            <a:fillRect/>
          </a:stretch>
        </p:blipFill>
        <p:spPr>
          <a:xfrm>
            <a:off x="457200" y="2054196"/>
            <a:ext cx="7467600" cy="3607052"/>
          </a:xfrm>
          <a:prstGeom prst="rect">
            <a:avLst/>
          </a:prstGeom>
        </p:spPr>
      </p:pic>
      <p:sp>
        <p:nvSpPr>
          <p:cNvPr id="5" name="Rounded Rectangular Callout 4"/>
          <p:cNvSpPr/>
          <p:nvPr/>
        </p:nvSpPr>
        <p:spPr>
          <a:xfrm>
            <a:off x="4932040" y="836712"/>
            <a:ext cx="3888432" cy="2376264"/>
          </a:xfrm>
          <a:prstGeom prst="wedgeRoundRectCallout">
            <a:avLst>
              <a:gd name="adj1" fmla="val -68577"/>
              <a:gd name="adj2" fmla="val 50839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NZ" sz="2000" b="1" dirty="0" smtClean="0"/>
              <a:t>COSTUME</a:t>
            </a:r>
          </a:p>
          <a:p>
            <a:pPr>
              <a:buFont typeface="Arial" pitchFamily="34" charset="0"/>
              <a:buChar char="•"/>
            </a:pPr>
            <a:r>
              <a:rPr lang="en-NZ" sz="2000" b="1" dirty="0" smtClean="0"/>
              <a:t>LIGHTING</a:t>
            </a:r>
          </a:p>
          <a:p>
            <a:pPr>
              <a:buFont typeface="Arial" pitchFamily="34" charset="0"/>
              <a:buChar char="•"/>
            </a:pPr>
            <a:r>
              <a:rPr lang="en-NZ" sz="2000" b="1" dirty="0" smtClean="0"/>
              <a:t>SLOWMOTION</a:t>
            </a:r>
          </a:p>
          <a:p>
            <a:pPr>
              <a:buFont typeface="Arial" pitchFamily="34" charset="0"/>
              <a:buChar char="•"/>
            </a:pPr>
            <a:r>
              <a:rPr lang="en-NZ" sz="2000" b="1" dirty="0" smtClean="0"/>
              <a:t>CLOSE-UPS</a:t>
            </a:r>
          </a:p>
          <a:p>
            <a:pPr>
              <a:buFont typeface="Arial" pitchFamily="34" charset="0"/>
              <a:buChar char="•"/>
            </a:pPr>
            <a:r>
              <a:rPr lang="en-NZ" sz="2000" b="1" dirty="0" smtClean="0"/>
              <a:t>PROPS</a:t>
            </a:r>
          </a:p>
          <a:p>
            <a:pPr>
              <a:buFont typeface="Arial" pitchFamily="34" charset="0"/>
              <a:buChar char="•"/>
            </a:pPr>
            <a:r>
              <a:rPr lang="en-NZ" sz="2000" b="1" dirty="0" smtClean="0"/>
              <a:t>MUSIC / MUTED SOUND</a:t>
            </a:r>
          </a:p>
          <a:p>
            <a:pPr>
              <a:buFont typeface="Arial" pitchFamily="34" charset="0"/>
              <a:buChar char="•"/>
            </a:pPr>
            <a:r>
              <a:rPr lang="en-NZ" sz="2000" b="1" dirty="0" smtClean="0"/>
              <a:t>DIGETIC SOUNDS</a:t>
            </a:r>
            <a:endParaRPr lang="en-NZ" sz="2000" b="1" dirty="0" smtClean="0"/>
          </a:p>
          <a:p>
            <a:pPr>
              <a:buFont typeface="Arial" pitchFamily="34" charset="0"/>
              <a:buChar char="•"/>
            </a:pPr>
            <a:endParaRPr lang="en-NZ" sz="2000" b="1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/>
          <a:lstStyle/>
          <a:p>
            <a:r>
              <a:rPr lang="en-NZ" b="1" dirty="0" smtClean="0"/>
              <a:t>SUMMARY</a:t>
            </a:r>
            <a:endParaRPr lang="en-NZ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859216" cy="4925144"/>
          </a:xfrm>
        </p:spPr>
        <p:txBody>
          <a:bodyPr>
            <a:normAutofit/>
          </a:bodyPr>
          <a:lstStyle/>
          <a:p>
            <a:r>
              <a:rPr lang="en-NZ" dirty="0" smtClean="0"/>
              <a:t>Write a paragraph which explains how Robyn has developed as a character throughout the film and why.</a:t>
            </a:r>
            <a:endParaRPr lang="en-NZ" dirty="0" smtClean="0"/>
          </a:p>
          <a:p>
            <a:endParaRPr lang="en-NZ" dirty="0" smtClean="0"/>
          </a:p>
          <a:p>
            <a:r>
              <a:rPr lang="en-NZ" dirty="0" smtClean="0"/>
              <a:t>Use the following words in your response:</a:t>
            </a:r>
          </a:p>
          <a:p>
            <a:endParaRPr lang="en-NZ" dirty="0" smtClean="0"/>
          </a:p>
          <a:p>
            <a:pPr>
              <a:buNone/>
            </a:pPr>
            <a:r>
              <a:rPr lang="en-NZ" dirty="0" smtClean="0"/>
              <a:t>	</a:t>
            </a:r>
            <a:r>
              <a:rPr lang="en-NZ" sz="2400" dirty="0" smtClean="0"/>
              <a:t>Naïve	Innocent	Reserved	Reliable</a:t>
            </a:r>
          </a:p>
          <a:p>
            <a:pPr>
              <a:buNone/>
            </a:pPr>
            <a:r>
              <a:rPr lang="en-NZ" sz="2400" dirty="0" smtClean="0"/>
              <a:t>	</a:t>
            </a:r>
            <a:r>
              <a:rPr lang="en-NZ" sz="2400" dirty="0" smtClean="0"/>
              <a:t>Religious	Conflicted	Instinct	Violence</a:t>
            </a:r>
          </a:p>
          <a:p>
            <a:pPr>
              <a:buNone/>
            </a:pPr>
            <a:r>
              <a:rPr lang="en-NZ" sz="2400" dirty="0" smtClean="0"/>
              <a:t>	</a:t>
            </a:r>
            <a:r>
              <a:rPr lang="en-NZ" sz="2400" dirty="0" smtClean="0"/>
              <a:t>Sheltered	Reluctant	Christian	Compassionate </a:t>
            </a:r>
            <a:r>
              <a:rPr lang="en-NZ" sz="2400" dirty="0" smtClean="0"/>
              <a:t>Moral </a:t>
            </a:r>
            <a:r>
              <a:rPr lang="en-NZ" sz="2400" dirty="0" smtClean="0"/>
              <a:t>	Childhood	Kill		Heroic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86</TotalTime>
  <Words>94</Words>
  <Application>Microsoft Office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Technic</vt:lpstr>
      <vt:lpstr>Slide 1</vt:lpstr>
      <vt:lpstr>OPENING SCENE</vt:lpstr>
      <vt:lpstr>LEE’S RESCUE</vt:lpstr>
      <vt:lpstr>ENDING SCENE</vt:lpstr>
      <vt:lpstr>SUMMARY</vt:lpstr>
    </vt:vector>
  </TitlesOfParts>
  <Company>Westlake Girls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jgillaly</dc:creator>
  <cp:lastModifiedBy>jgillaly</cp:lastModifiedBy>
  <cp:revision>3</cp:revision>
  <dcterms:created xsi:type="dcterms:W3CDTF">2011-09-08T00:06:05Z</dcterms:created>
  <dcterms:modified xsi:type="dcterms:W3CDTF">2011-09-08T01:32:35Z</dcterms:modified>
</cp:coreProperties>
</file>