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879191B-324E-445C-B337-992E850FD7BC}" type="datetimeFigureOut">
              <a:rPr lang="en-NZ" smtClean="0"/>
              <a:t>7/05/2012</a:t>
            </a:fld>
            <a:endParaRPr lang="en-NZ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NZ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5C792F2-224E-4E1D-BAE6-DC885A8C35FD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79191B-324E-445C-B337-992E850FD7BC}" type="datetimeFigureOut">
              <a:rPr lang="en-NZ" smtClean="0"/>
              <a:t>7/05/2012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C792F2-224E-4E1D-BAE6-DC885A8C35F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879191B-324E-445C-B337-992E850FD7BC}" type="datetimeFigureOut">
              <a:rPr lang="en-NZ" smtClean="0"/>
              <a:t>7/05/2012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5C792F2-224E-4E1D-BAE6-DC885A8C35F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79191B-324E-445C-B337-992E850FD7BC}" type="datetimeFigureOut">
              <a:rPr lang="en-NZ" smtClean="0"/>
              <a:t>7/05/2012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C792F2-224E-4E1D-BAE6-DC885A8C35F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879191B-324E-445C-B337-992E850FD7BC}" type="datetimeFigureOut">
              <a:rPr lang="en-NZ" smtClean="0"/>
              <a:t>7/05/2012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5C792F2-224E-4E1D-BAE6-DC885A8C35FD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79191B-324E-445C-B337-992E850FD7BC}" type="datetimeFigureOut">
              <a:rPr lang="en-NZ" smtClean="0"/>
              <a:t>7/05/2012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C792F2-224E-4E1D-BAE6-DC885A8C35F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79191B-324E-445C-B337-992E850FD7BC}" type="datetimeFigureOut">
              <a:rPr lang="en-NZ" smtClean="0"/>
              <a:t>7/05/2012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C792F2-224E-4E1D-BAE6-DC885A8C35F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79191B-324E-445C-B337-992E850FD7BC}" type="datetimeFigureOut">
              <a:rPr lang="en-NZ" smtClean="0"/>
              <a:t>7/05/2012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C792F2-224E-4E1D-BAE6-DC885A8C35F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879191B-324E-445C-B337-992E850FD7BC}" type="datetimeFigureOut">
              <a:rPr lang="en-NZ" smtClean="0"/>
              <a:t>7/05/2012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C792F2-224E-4E1D-BAE6-DC885A8C35F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79191B-324E-445C-B337-992E850FD7BC}" type="datetimeFigureOut">
              <a:rPr lang="en-NZ" smtClean="0"/>
              <a:t>7/05/2012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C792F2-224E-4E1D-BAE6-DC885A8C35F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79191B-324E-445C-B337-992E850FD7BC}" type="datetimeFigureOut">
              <a:rPr lang="en-NZ" smtClean="0"/>
              <a:t>7/05/2012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C792F2-224E-4E1D-BAE6-DC885A8C35FD}" type="slidenum">
              <a:rPr lang="en-NZ" smtClean="0"/>
              <a:t>‹#›</a:t>
            </a:fld>
            <a:endParaRPr lang="en-NZ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879191B-324E-445C-B337-992E850FD7BC}" type="datetimeFigureOut">
              <a:rPr lang="en-NZ" smtClean="0"/>
              <a:t>7/05/2012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NZ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5C792F2-224E-4E1D-BAE6-DC885A8C35FD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sz="6000" i="1" dirty="0" smtClean="0"/>
              <a:t>SURROGATES</a:t>
            </a:r>
            <a:endParaRPr lang="en-NZ" sz="60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6997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11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67874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74890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996695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39</TotalTime>
  <Words>1</Words>
  <Application>Microsoft Office PowerPoint</Application>
  <PresentationFormat>On-screen Show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Opulent</vt:lpstr>
      <vt:lpstr>SURROGATES</vt:lpstr>
      <vt:lpstr>PowerPoint Presentation</vt:lpstr>
      <vt:lpstr>PowerPoint Presentation</vt:lpstr>
      <vt:lpstr>PowerPoint Presentation</vt:lpstr>
    </vt:vector>
  </TitlesOfParts>
  <Company>Westlake Girls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Julie Gillaly</dc:creator>
  <cp:lastModifiedBy>Julie Gillaly</cp:lastModifiedBy>
  <cp:revision>2</cp:revision>
  <dcterms:created xsi:type="dcterms:W3CDTF">2012-05-07T00:34:33Z</dcterms:created>
  <dcterms:modified xsi:type="dcterms:W3CDTF">2012-05-07T01:14:21Z</dcterms:modified>
</cp:coreProperties>
</file>