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8"/>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34615" autoAdjust="0"/>
    <p:restoredTop sz="86397" autoAdjust="0"/>
  </p:normalViewPr>
  <p:slideViewPr>
    <p:cSldViewPr>
      <p:cViewPr varScale="1">
        <p:scale>
          <a:sx n="92" d="100"/>
          <a:sy n="92" d="100"/>
        </p:scale>
        <p:origin x="-1134" y="-90"/>
      </p:cViewPr>
      <p:guideLst>
        <p:guide orient="horz" pos="2160"/>
        <p:guide pos="2880"/>
      </p:guideLst>
    </p:cSldViewPr>
  </p:slideViewPr>
  <p:outlineViewPr>
    <p:cViewPr>
      <p:scale>
        <a:sx n="33" d="100"/>
        <a:sy n="33" d="100"/>
      </p:scale>
      <p:origin x="252" y="21792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D84729-2215-4F86-8348-FA119CCA0910}" type="datetimeFigureOut">
              <a:rPr lang="en-NZ" smtClean="0"/>
              <a:pPr/>
              <a:t>14/06/2011</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3A0DE3-66C6-4390-B340-30537DCCBD89}"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32DCCC93-B3C6-4254-B7FD-794B86390929}" type="datetimeFigureOut">
              <a:rPr lang="en-NZ" smtClean="0"/>
              <a:pPr/>
              <a:t>14/06/2011</a:t>
            </a:fld>
            <a:endParaRPr lang="en-NZ"/>
          </a:p>
        </p:txBody>
      </p:sp>
      <p:sp>
        <p:nvSpPr>
          <p:cNvPr id="16" name="Slide Number Placeholder 15"/>
          <p:cNvSpPr>
            <a:spLocks noGrp="1"/>
          </p:cNvSpPr>
          <p:nvPr>
            <p:ph type="sldNum" sz="quarter" idx="11"/>
          </p:nvPr>
        </p:nvSpPr>
        <p:spPr/>
        <p:txBody>
          <a:bodyPr/>
          <a:lstStyle/>
          <a:p>
            <a:fld id="{E842203D-3FC5-4761-90EF-E4DE84145899}" type="slidenum">
              <a:rPr lang="en-NZ" smtClean="0"/>
              <a:pPr/>
              <a:t>‹#›</a:t>
            </a:fld>
            <a:endParaRPr lang="en-NZ"/>
          </a:p>
        </p:txBody>
      </p:sp>
      <p:sp>
        <p:nvSpPr>
          <p:cNvPr id="17" name="Footer Placeholder 16"/>
          <p:cNvSpPr>
            <a:spLocks noGrp="1"/>
          </p:cNvSpPr>
          <p:nvPr>
            <p:ph type="ftr" sz="quarter" idx="12"/>
          </p:nvPr>
        </p:nvSpPr>
        <p:spPr/>
        <p:txBody>
          <a:bodyPr/>
          <a:lstStyle/>
          <a:p>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DCCC93-B3C6-4254-B7FD-794B86390929}" type="datetimeFigureOut">
              <a:rPr lang="en-NZ" smtClean="0"/>
              <a:pPr/>
              <a:t>14/06/2011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842203D-3FC5-4761-90EF-E4DE84145899}"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DCCC93-B3C6-4254-B7FD-794B86390929}" type="datetimeFigureOut">
              <a:rPr lang="en-NZ" smtClean="0"/>
              <a:pPr/>
              <a:t>14/06/2011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842203D-3FC5-4761-90EF-E4DE84145899}"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32DCCC93-B3C6-4254-B7FD-794B86390929}" type="datetimeFigureOut">
              <a:rPr lang="en-NZ" smtClean="0"/>
              <a:pPr/>
              <a:t>14/06/2011</a:t>
            </a:fld>
            <a:endParaRPr lang="en-NZ"/>
          </a:p>
        </p:txBody>
      </p:sp>
      <p:sp>
        <p:nvSpPr>
          <p:cNvPr id="15" name="Slide Number Placeholder 14"/>
          <p:cNvSpPr>
            <a:spLocks noGrp="1"/>
          </p:cNvSpPr>
          <p:nvPr>
            <p:ph type="sldNum" sz="quarter" idx="15"/>
          </p:nvPr>
        </p:nvSpPr>
        <p:spPr/>
        <p:txBody>
          <a:bodyPr/>
          <a:lstStyle>
            <a:lvl1pPr algn="ctr">
              <a:defRPr/>
            </a:lvl1pPr>
          </a:lstStyle>
          <a:p>
            <a:fld id="{E842203D-3FC5-4761-90EF-E4DE84145899}" type="slidenum">
              <a:rPr lang="en-NZ" smtClean="0"/>
              <a:pPr/>
              <a:t>‹#›</a:t>
            </a:fld>
            <a:endParaRPr lang="en-NZ"/>
          </a:p>
        </p:txBody>
      </p:sp>
      <p:sp>
        <p:nvSpPr>
          <p:cNvPr id="16" name="Footer Placeholder 15"/>
          <p:cNvSpPr>
            <a:spLocks noGrp="1"/>
          </p:cNvSpPr>
          <p:nvPr>
            <p:ph type="ftr" sz="quarter" idx="16"/>
          </p:nvPr>
        </p:nvSpPr>
        <p:spPr/>
        <p:txBody>
          <a:bodyPr/>
          <a:lstStyle/>
          <a:p>
            <a:endParaRPr lang="en-NZ"/>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2DCCC93-B3C6-4254-B7FD-794B86390929}" type="datetimeFigureOut">
              <a:rPr lang="en-NZ" smtClean="0"/>
              <a:pPr/>
              <a:t>14/06/2011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842203D-3FC5-4761-90EF-E4DE84145899}" type="slidenum">
              <a:rPr lang="en-NZ" smtClean="0"/>
              <a:pPr/>
              <a:t>‹#›</a:t>
            </a:fld>
            <a:endParaRPr lang="en-NZ"/>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2DCCC93-B3C6-4254-B7FD-794B86390929}" type="datetimeFigureOut">
              <a:rPr lang="en-NZ" smtClean="0"/>
              <a:pPr/>
              <a:t>14/06/2011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842203D-3FC5-4761-90EF-E4DE84145899}" type="slidenum">
              <a:rPr lang="en-NZ" smtClean="0"/>
              <a:pPr/>
              <a:t>‹#›</a:t>
            </a:fld>
            <a:endParaRPr lang="en-NZ"/>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842203D-3FC5-4761-90EF-E4DE84145899}" type="slidenum">
              <a:rPr lang="en-NZ" smtClean="0"/>
              <a:pPr/>
              <a:t>‹#›</a:t>
            </a:fld>
            <a:endParaRPr lang="en-NZ"/>
          </a:p>
        </p:txBody>
      </p:sp>
      <p:sp>
        <p:nvSpPr>
          <p:cNvPr id="8" name="Footer Placeholder 7"/>
          <p:cNvSpPr>
            <a:spLocks noGrp="1"/>
          </p:cNvSpPr>
          <p:nvPr>
            <p:ph type="ftr" sz="quarter" idx="11"/>
          </p:nvPr>
        </p:nvSpPr>
        <p:spPr/>
        <p:txBody>
          <a:bodyPr/>
          <a:lstStyle/>
          <a:p>
            <a:endParaRPr lang="en-NZ"/>
          </a:p>
        </p:txBody>
      </p:sp>
      <p:sp>
        <p:nvSpPr>
          <p:cNvPr id="7" name="Date Placeholder 6"/>
          <p:cNvSpPr>
            <a:spLocks noGrp="1"/>
          </p:cNvSpPr>
          <p:nvPr>
            <p:ph type="dt" sz="half" idx="10"/>
          </p:nvPr>
        </p:nvSpPr>
        <p:spPr/>
        <p:txBody>
          <a:bodyPr/>
          <a:lstStyle/>
          <a:p>
            <a:fld id="{32DCCC93-B3C6-4254-B7FD-794B86390929}" type="datetimeFigureOut">
              <a:rPr lang="en-NZ" smtClean="0"/>
              <a:pPr/>
              <a:t>14/06/2011</a:t>
            </a:fld>
            <a:endParaRPr lang="en-NZ"/>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2DCCC93-B3C6-4254-B7FD-794B86390929}" type="datetimeFigureOut">
              <a:rPr lang="en-NZ" smtClean="0"/>
              <a:pPr/>
              <a:t>14/06/2011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E842203D-3FC5-4761-90EF-E4DE84145899}" type="slidenum">
              <a:rPr lang="en-NZ" smtClean="0"/>
              <a:pPr/>
              <a:t>‹#›</a:t>
            </a:fld>
            <a:endParaRPr lang="en-NZ"/>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DCCC93-B3C6-4254-B7FD-794B86390929}" type="datetimeFigureOut">
              <a:rPr lang="en-NZ" smtClean="0"/>
              <a:pPr/>
              <a:t>14/06/2011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E842203D-3FC5-4761-90EF-E4DE84145899}"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32DCCC93-B3C6-4254-B7FD-794B86390929}" type="datetimeFigureOut">
              <a:rPr lang="en-NZ" smtClean="0"/>
              <a:pPr/>
              <a:t>14/06/2011</a:t>
            </a:fld>
            <a:endParaRPr lang="en-NZ"/>
          </a:p>
        </p:txBody>
      </p:sp>
      <p:sp>
        <p:nvSpPr>
          <p:cNvPr id="9" name="Slide Number Placeholder 8"/>
          <p:cNvSpPr>
            <a:spLocks noGrp="1"/>
          </p:cNvSpPr>
          <p:nvPr>
            <p:ph type="sldNum" sz="quarter" idx="15"/>
          </p:nvPr>
        </p:nvSpPr>
        <p:spPr/>
        <p:txBody>
          <a:bodyPr/>
          <a:lstStyle/>
          <a:p>
            <a:fld id="{E842203D-3FC5-4761-90EF-E4DE84145899}" type="slidenum">
              <a:rPr lang="en-NZ" smtClean="0"/>
              <a:pPr/>
              <a:t>‹#›</a:t>
            </a:fld>
            <a:endParaRPr lang="en-NZ"/>
          </a:p>
        </p:txBody>
      </p:sp>
      <p:sp>
        <p:nvSpPr>
          <p:cNvPr id="10" name="Footer Placeholder 9"/>
          <p:cNvSpPr>
            <a:spLocks noGrp="1"/>
          </p:cNvSpPr>
          <p:nvPr>
            <p:ph type="ftr" sz="quarter" idx="16"/>
          </p:nvPr>
        </p:nvSpPr>
        <p:spPr/>
        <p:txBody>
          <a:bodyPr/>
          <a:lstStyle/>
          <a:p>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32DCCC93-B3C6-4254-B7FD-794B86390929}" type="datetimeFigureOut">
              <a:rPr lang="en-NZ" smtClean="0"/>
              <a:pPr/>
              <a:t>14/06/2011</a:t>
            </a:fld>
            <a:endParaRPr lang="en-NZ"/>
          </a:p>
        </p:txBody>
      </p:sp>
      <p:sp>
        <p:nvSpPr>
          <p:cNvPr id="9" name="Slide Number Placeholder 8"/>
          <p:cNvSpPr>
            <a:spLocks noGrp="1"/>
          </p:cNvSpPr>
          <p:nvPr>
            <p:ph type="sldNum" sz="quarter" idx="11"/>
          </p:nvPr>
        </p:nvSpPr>
        <p:spPr/>
        <p:txBody>
          <a:bodyPr/>
          <a:lstStyle/>
          <a:p>
            <a:fld id="{E842203D-3FC5-4761-90EF-E4DE84145899}" type="slidenum">
              <a:rPr lang="en-NZ" smtClean="0"/>
              <a:pPr/>
              <a:t>‹#›</a:t>
            </a:fld>
            <a:endParaRPr lang="en-NZ"/>
          </a:p>
        </p:txBody>
      </p:sp>
      <p:sp>
        <p:nvSpPr>
          <p:cNvPr id="10" name="Footer Placeholder 9"/>
          <p:cNvSpPr>
            <a:spLocks noGrp="1"/>
          </p:cNvSpPr>
          <p:nvPr>
            <p:ph type="ftr" sz="quarter" idx="12"/>
          </p:nvPr>
        </p:nvSpPr>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2DCCC93-B3C6-4254-B7FD-794B86390929}" type="datetimeFigureOut">
              <a:rPr lang="en-NZ" smtClean="0"/>
              <a:pPr/>
              <a:t>14/06/2011</a:t>
            </a:fld>
            <a:endParaRPr lang="en-NZ"/>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NZ"/>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842203D-3FC5-4761-90EF-E4DE84145899}" type="slidenum">
              <a:rPr lang="en-NZ" smtClean="0"/>
              <a:pPr/>
              <a:t>‹#›</a:t>
            </a:fld>
            <a:endParaRPr lang="en-NZ"/>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7544" y="4797152"/>
            <a:ext cx="8305800" cy="1143000"/>
          </a:xfrm>
        </p:spPr>
        <p:txBody>
          <a:bodyPr/>
          <a:lstStyle/>
          <a:p>
            <a:r>
              <a:rPr lang="en-NZ" sz="3200" b="1" dirty="0" smtClean="0">
                <a:effectLst>
                  <a:outerShdw blurRad="38100" dist="38100" dir="2700000" algn="tl">
                    <a:srgbClr val="000000">
                      <a:alpha val="43137"/>
                    </a:srgbClr>
                  </a:outerShdw>
                </a:effectLst>
              </a:rPr>
              <a:t>Visual Text External 1.2</a:t>
            </a:r>
          </a:p>
          <a:p>
            <a:r>
              <a:rPr lang="en-NZ" sz="3200" b="1" dirty="0" smtClean="0">
                <a:effectLst>
                  <a:outerShdw blurRad="38100" dist="38100" dir="2700000" algn="tl">
                    <a:srgbClr val="000000">
                      <a:alpha val="43137"/>
                    </a:srgbClr>
                  </a:outerShdw>
                </a:effectLst>
              </a:rPr>
              <a:t>4 Credits</a:t>
            </a:r>
          </a:p>
          <a:p>
            <a:endParaRPr lang="en-NZ" sz="1400" b="1" dirty="0" smtClean="0">
              <a:effectLst>
                <a:outerShdw blurRad="38100" dist="38100" dir="2700000" algn="tl">
                  <a:srgbClr val="000000">
                    <a:alpha val="43137"/>
                  </a:srgbClr>
                </a:outerShdw>
              </a:effectLst>
            </a:endParaRPr>
          </a:p>
          <a:p>
            <a:r>
              <a:rPr lang="en-NZ" sz="3200" b="1" dirty="0" smtClean="0">
                <a:solidFill>
                  <a:schemeClr val="tx1"/>
                </a:solidFill>
                <a:effectLst>
                  <a:outerShdw blurRad="38100" dist="38100" dir="2700000" algn="tl">
                    <a:srgbClr val="000000">
                      <a:alpha val="43137"/>
                    </a:srgbClr>
                  </a:outerShdw>
                </a:effectLst>
              </a:rPr>
              <a:t>Film Study</a:t>
            </a:r>
            <a:endParaRPr lang="en-NZ" sz="3200" b="1" dirty="0">
              <a:solidFill>
                <a:schemeClr val="tx1"/>
              </a:solidFill>
              <a:effectLst>
                <a:outerShdw blurRad="38100" dist="38100" dir="2700000" algn="tl">
                  <a:srgbClr val="000000">
                    <a:alpha val="43137"/>
                  </a:srgbClr>
                </a:outerShdw>
              </a:effectLst>
            </a:endParaRPr>
          </a:p>
        </p:txBody>
      </p:sp>
      <p:sp>
        <p:nvSpPr>
          <p:cNvPr id="2" name="Title 1"/>
          <p:cNvSpPr>
            <a:spLocks noGrp="1"/>
          </p:cNvSpPr>
          <p:nvPr>
            <p:ph type="ctrTitle"/>
          </p:nvPr>
        </p:nvSpPr>
        <p:spPr>
          <a:xfrm>
            <a:off x="467544" y="260648"/>
            <a:ext cx="8305800" cy="1981200"/>
          </a:xfrm>
        </p:spPr>
        <p:txBody>
          <a:bodyPr/>
          <a:lstStyle/>
          <a:p>
            <a:r>
              <a:rPr lang="en-NZ" sz="7200" b="1" dirty="0" smtClean="0">
                <a:effectLst>
                  <a:outerShdw blurRad="38100" dist="38100" dir="2700000" algn="tl">
                    <a:srgbClr val="000000">
                      <a:alpha val="43137"/>
                    </a:srgbClr>
                  </a:outerShdw>
                </a:effectLst>
              </a:rPr>
              <a:t>YEAR 11 – Avatar</a:t>
            </a:r>
            <a:br>
              <a:rPr lang="en-NZ" sz="7200" b="1" dirty="0" smtClean="0">
                <a:effectLst>
                  <a:outerShdw blurRad="38100" dist="38100" dir="2700000" algn="tl">
                    <a:srgbClr val="000000">
                      <a:alpha val="43137"/>
                    </a:srgbClr>
                  </a:outerShdw>
                </a:effectLst>
              </a:rPr>
            </a:br>
            <a:r>
              <a:rPr lang="en-NZ" sz="3200" b="1" i="1" dirty="0" smtClean="0">
                <a:solidFill>
                  <a:srgbClr val="00B0F0"/>
                </a:solidFill>
                <a:effectLst>
                  <a:outerShdw blurRad="38100" dist="38100" dir="2700000" algn="tl">
                    <a:srgbClr val="000000">
                      <a:alpha val="43137"/>
                    </a:srgbClr>
                  </a:outerShdw>
                </a:effectLst>
              </a:rPr>
              <a:t>James Cameron </a:t>
            </a:r>
            <a:endParaRPr lang="en-NZ" sz="3200" b="1" i="1" dirty="0">
              <a:solidFill>
                <a:srgbClr val="00B0F0"/>
              </a:solidFill>
              <a:effectLst>
                <a:outerShdw blurRad="38100" dist="38100" dir="2700000" algn="tl">
                  <a:srgbClr val="000000">
                    <a:alpha val="43137"/>
                  </a:srgbClr>
                </a:outerShdw>
              </a:effectLst>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a:p>
        </p:txBody>
      </p:sp>
      <p:sp>
        <p:nvSpPr>
          <p:cNvPr id="3" name="Title 2"/>
          <p:cNvSpPr>
            <a:spLocks noGrp="1"/>
          </p:cNvSpPr>
          <p:nvPr>
            <p:ph type="title"/>
          </p:nvPr>
        </p:nvSpPr>
        <p:spPr/>
        <p:txBody>
          <a:bodyPr/>
          <a:lstStyle/>
          <a:p>
            <a:endParaRPr lang="en-NZ"/>
          </a:p>
        </p:txBody>
      </p:sp>
      <p:pic>
        <p:nvPicPr>
          <p:cNvPr id="4" name="Picture 3" descr="closeup5.jpg"/>
          <p:cNvPicPr/>
          <p:nvPr/>
        </p:nvPicPr>
        <p:blipFill>
          <a:blip r:embed="rId2" cstate="print"/>
          <a:srcRect b="9268"/>
          <a:stretch>
            <a:fillRect/>
          </a:stretch>
        </p:blipFill>
        <p:spPr>
          <a:xfrm>
            <a:off x="683568" y="476672"/>
            <a:ext cx="7992888" cy="5904656"/>
          </a:xfrm>
          <a:prstGeom prst="rect">
            <a:avLst/>
          </a:prstGeom>
        </p:spPr>
      </p:pic>
      <p:sp>
        <p:nvSpPr>
          <p:cNvPr id="5" name="Rectangle 4"/>
          <p:cNvSpPr/>
          <p:nvPr/>
        </p:nvSpPr>
        <p:spPr>
          <a:xfrm>
            <a:off x="5292080" y="476672"/>
            <a:ext cx="3071675"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Close-up</a:t>
            </a:r>
            <a:endParaRPr lang="en-US" sz="5400" b="1" cap="none" spc="0" dirty="0">
              <a:ln w="50800"/>
              <a:solidFill>
                <a:schemeClr val="bg1">
                  <a:shade val="50000"/>
                </a:schemeClr>
              </a:solidFill>
              <a:effectLst/>
            </a:endParaRP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 calcmode="lin" valueType="num">
                                      <p:cBhvr>
                                        <p:cTn id="9" dur="2000" fill="hold"/>
                                        <p:tgtEl>
                                          <p:spTgt spid="5"/>
                                        </p:tgtEl>
                                        <p:attrNameLst>
                                          <p:attrName>style.rotation</p:attrName>
                                        </p:attrNameLst>
                                      </p:cBhvr>
                                      <p:tavLst>
                                        <p:tav tm="0">
                                          <p:val>
                                            <p:fltVal val="360"/>
                                          </p:val>
                                        </p:tav>
                                        <p:tav tm="100000">
                                          <p:val>
                                            <p:fltVal val="0"/>
                                          </p:val>
                                        </p:tav>
                                      </p:tavLst>
                                    </p:anim>
                                    <p:animEffect transition="in" filter="fade">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a:p>
        </p:txBody>
      </p:sp>
      <p:sp>
        <p:nvSpPr>
          <p:cNvPr id="3" name="Title 2"/>
          <p:cNvSpPr>
            <a:spLocks noGrp="1"/>
          </p:cNvSpPr>
          <p:nvPr>
            <p:ph type="title"/>
          </p:nvPr>
        </p:nvSpPr>
        <p:spPr/>
        <p:txBody>
          <a:bodyPr/>
          <a:lstStyle/>
          <a:p>
            <a:endParaRPr lang="en-NZ"/>
          </a:p>
        </p:txBody>
      </p:sp>
      <p:pic>
        <p:nvPicPr>
          <p:cNvPr id="4" name="Picture 3" descr="extreme close-up.jpg"/>
          <p:cNvPicPr/>
          <p:nvPr/>
        </p:nvPicPr>
        <p:blipFill>
          <a:blip r:embed="rId2" cstate="print"/>
          <a:srcRect t="13287" r="9712" b="16956"/>
          <a:stretch>
            <a:fillRect/>
          </a:stretch>
        </p:blipFill>
        <p:spPr>
          <a:xfrm>
            <a:off x="611560" y="404664"/>
            <a:ext cx="7992888" cy="5760640"/>
          </a:xfrm>
          <a:prstGeom prst="rect">
            <a:avLst/>
          </a:prstGeom>
        </p:spPr>
      </p:pic>
      <p:sp>
        <p:nvSpPr>
          <p:cNvPr id="5" name="Rectangle 4"/>
          <p:cNvSpPr/>
          <p:nvPr/>
        </p:nvSpPr>
        <p:spPr>
          <a:xfrm>
            <a:off x="539552" y="6093296"/>
            <a:ext cx="5820568"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Extreme close-up</a:t>
            </a:r>
            <a:endParaRPr lang="en-US" sz="5400" b="1" cap="none" spc="0" dirty="0">
              <a:ln w="50800"/>
              <a:solidFill>
                <a:schemeClr val="bg1">
                  <a:shade val="50000"/>
                </a:schemeClr>
              </a:solidFill>
              <a:effectLst/>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a:p>
        </p:txBody>
      </p:sp>
      <p:sp>
        <p:nvSpPr>
          <p:cNvPr id="3" name="Title 2"/>
          <p:cNvSpPr>
            <a:spLocks noGrp="1"/>
          </p:cNvSpPr>
          <p:nvPr>
            <p:ph type="title"/>
          </p:nvPr>
        </p:nvSpPr>
        <p:spPr/>
        <p:txBody>
          <a:bodyPr/>
          <a:lstStyle/>
          <a:p>
            <a:endParaRPr lang="en-NZ"/>
          </a:p>
        </p:txBody>
      </p:sp>
      <p:pic>
        <p:nvPicPr>
          <p:cNvPr id="4" name="Picture 3" descr="over the shoulder3.jpg"/>
          <p:cNvPicPr/>
          <p:nvPr/>
        </p:nvPicPr>
        <p:blipFill>
          <a:blip r:embed="rId2" cstate="print"/>
          <a:stretch>
            <a:fillRect/>
          </a:stretch>
        </p:blipFill>
        <p:spPr>
          <a:xfrm>
            <a:off x="539552" y="476672"/>
            <a:ext cx="8136904" cy="5904656"/>
          </a:xfrm>
          <a:prstGeom prst="rect">
            <a:avLst/>
          </a:prstGeom>
        </p:spPr>
      </p:pic>
      <p:sp>
        <p:nvSpPr>
          <p:cNvPr id="5" name="Rectangle 4"/>
          <p:cNvSpPr/>
          <p:nvPr/>
        </p:nvSpPr>
        <p:spPr>
          <a:xfrm>
            <a:off x="539552" y="188640"/>
            <a:ext cx="763119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Over the shoulder shot</a:t>
            </a:r>
            <a:endParaRPr lang="en-US" sz="5400" b="1" cap="none" spc="0" dirty="0">
              <a:ln w="50800"/>
              <a:solidFill>
                <a:schemeClr val="bg1">
                  <a:shade val="50000"/>
                </a:schemeClr>
              </a:solidFill>
              <a:effectLst/>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a:p>
        </p:txBody>
      </p:sp>
      <p:sp>
        <p:nvSpPr>
          <p:cNvPr id="3" name="Title 2"/>
          <p:cNvSpPr>
            <a:spLocks noGrp="1"/>
          </p:cNvSpPr>
          <p:nvPr>
            <p:ph type="title"/>
          </p:nvPr>
        </p:nvSpPr>
        <p:spPr/>
        <p:txBody>
          <a:bodyPr/>
          <a:lstStyle/>
          <a:p>
            <a:endParaRPr lang="en-NZ"/>
          </a:p>
        </p:txBody>
      </p:sp>
      <p:pic>
        <p:nvPicPr>
          <p:cNvPr id="4" name="Picture 3" descr="87848618.jpg"/>
          <p:cNvPicPr/>
          <p:nvPr/>
        </p:nvPicPr>
        <p:blipFill>
          <a:blip r:embed="rId2" cstate="print"/>
          <a:srcRect r="26113" b="13213"/>
          <a:stretch>
            <a:fillRect/>
          </a:stretch>
        </p:blipFill>
        <p:spPr>
          <a:xfrm>
            <a:off x="611560" y="476672"/>
            <a:ext cx="8064896" cy="5760640"/>
          </a:xfrm>
          <a:prstGeom prst="rect">
            <a:avLst/>
          </a:prstGeom>
        </p:spPr>
      </p:pic>
      <p:sp>
        <p:nvSpPr>
          <p:cNvPr id="5" name="Rectangle 4"/>
          <p:cNvSpPr/>
          <p:nvPr/>
        </p:nvSpPr>
        <p:spPr>
          <a:xfrm>
            <a:off x="2699792" y="476672"/>
            <a:ext cx="5986768"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Point of </a:t>
            </a:r>
            <a:r>
              <a:rPr lang="en-US" sz="5400" b="1" dirty="0" smtClean="0">
                <a:ln w="50800"/>
                <a:solidFill>
                  <a:schemeClr val="bg1">
                    <a:shade val="50000"/>
                  </a:schemeClr>
                </a:solidFill>
              </a:rPr>
              <a:t>v</a:t>
            </a:r>
            <a:r>
              <a:rPr lang="en-US" sz="5400" b="1" cap="none" spc="0" dirty="0" smtClean="0">
                <a:ln w="50800"/>
                <a:solidFill>
                  <a:schemeClr val="bg1">
                    <a:shade val="50000"/>
                  </a:schemeClr>
                </a:solidFill>
                <a:effectLst/>
              </a:rPr>
              <a:t>iew shot</a:t>
            </a:r>
            <a:endParaRPr lang="en-US" sz="5400" b="1" cap="none" spc="0" dirty="0">
              <a:ln w="50800"/>
              <a:solidFill>
                <a:schemeClr val="bg1">
                  <a:shade val="50000"/>
                </a:schemeClr>
              </a:solidFill>
              <a:effectLst/>
            </a:endParaRPr>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2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5"/>
                                        </p:tgtEl>
                                        <p:attrNameLst>
                                          <p:attrName>ppt_x</p:attrName>
                                          <p:attrName>ppt_y</p:attrName>
                                        </p:attrNameLst>
                                      </p:cBhvr>
                                    </p:animMotion>
                                    <p:animEffect transition="in" filter="fade">
                                      <p:cBhvr>
                                        <p:cTn id="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a:p>
        </p:txBody>
      </p:sp>
      <p:sp>
        <p:nvSpPr>
          <p:cNvPr id="3" name="Title 2"/>
          <p:cNvSpPr>
            <a:spLocks noGrp="1"/>
          </p:cNvSpPr>
          <p:nvPr>
            <p:ph type="title"/>
          </p:nvPr>
        </p:nvSpPr>
        <p:spPr/>
        <p:txBody>
          <a:bodyPr/>
          <a:lstStyle/>
          <a:p>
            <a:endParaRPr lang="en-NZ"/>
          </a:p>
        </p:txBody>
      </p:sp>
      <p:pic>
        <p:nvPicPr>
          <p:cNvPr id="4" name="Picture 3" descr="lowkey2.jpg"/>
          <p:cNvPicPr/>
          <p:nvPr/>
        </p:nvPicPr>
        <p:blipFill>
          <a:blip r:embed="rId2" cstate="print"/>
          <a:srcRect r="4297"/>
          <a:stretch>
            <a:fillRect/>
          </a:stretch>
        </p:blipFill>
        <p:spPr>
          <a:xfrm>
            <a:off x="539552" y="404664"/>
            <a:ext cx="8064896" cy="5760640"/>
          </a:xfrm>
          <a:prstGeom prst="rect">
            <a:avLst/>
          </a:prstGeom>
        </p:spPr>
      </p:pic>
      <p:sp>
        <p:nvSpPr>
          <p:cNvPr id="5" name="Rectangle 4"/>
          <p:cNvSpPr/>
          <p:nvPr/>
        </p:nvSpPr>
        <p:spPr>
          <a:xfrm>
            <a:off x="3342668" y="6093296"/>
            <a:ext cx="58013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Low Key Lighting</a:t>
            </a:r>
            <a:endParaRPr lang="en-US" sz="5400" b="1" cap="none" spc="0" dirty="0">
              <a:ln w="50800"/>
              <a:solidFill>
                <a:schemeClr val="bg1">
                  <a:shade val="50000"/>
                </a:schemeClr>
              </a:solidFill>
              <a:effectLst/>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fmla="#ppt_w*sin(2.5*pi*$)">
                                          <p:val>
                                            <p:fltVal val="0"/>
                                          </p:val>
                                        </p:tav>
                                        <p:tav tm="100000">
                                          <p:val>
                                            <p:fltVal val="1"/>
                                          </p:val>
                                        </p:tav>
                                      </p:tavLst>
                                    </p:anim>
                                    <p:anim calcmode="lin" valueType="num">
                                      <p:cBhvr>
                                        <p:cTn id="8" dur="3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a:p>
        </p:txBody>
      </p:sp>
      <p:sp>
        <p:nvSpPr>
          <p:cNvPr id="3" name="Title 2"/>
          <p:cNvSpPr>
            <a:spLocks noGrp="1"/>
          </p:cNvSpPr>
          <p:nvPr>
            <p:ph type="title"/>
          </p:nvPr>
        </p:nvSpPr>
        <p:spPr/>
        <p:txBody>
          <a:bodyPr/>
          <a:lstStyle/>
          <a:p>
            <a:endParaRPr lang="en-NZ"/>
          </a:p>
        </p:txBody>
      </p:sp>
      <p:pic>
        <p:nvPicPr>
          <p:cNvPr id="4" name="Picture 3" descr="high key.jpg"/>
          <p:cNvPicPr/>
          <p:nvPr/>
        </p:nvPicPr>
        <p:blipFill>
          <a:blip r:embed="rId2" cstate="print"/>
          <a:srcRect t="9510" b="39946"/>
          <a:stretch>
            <a:fillRect/>
          </a:stretch>
        </p:blipFill>
        <p:spPr>
          <a:xfrm>
            <a:off x="611560" y="908720"/>
            <a:ext cx="7992888" cy="5616624"/>
          </a:xfrm>
          <a:prstGeom prst="rect">
            <a:avLst/>
          </a:prstGeom>
        </p:spPr>
      </p:pic>
      <p:sp>
        <p:nvSpPr>
          <p:cNvPr id="5" name="Rectangle 4"/>
          <p:cNvSpPr/>
          <p:nvPr/>
        </p:nvSpPr>
        <p:spPr>
          <a:xfrm>
            <a:off x="179512" y="0"/>
            <a:ext cx="8779006"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High Key Lighting / Filters</a:t>
            </a:r>
            <a:endParaRPr lang="en-US" sz="5400" b="1" cap="none" spc="0" dirty="0">
              <a:ln w="50800"/>
              <a:solidFill>
                <a:schemeClr val="bg1">
                  <a:shade val="50000"/>
                </a:schemeClr>
              </a:solidFill>
              <a:effectLst/>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1200" fill="hold">
                                          <p:stCondLst>
                                            <p:cond delay="0"/>
                                          </p:stCondLst>
                                        </p:cTn>
                                        <p:tgtEl>
                                          <p:spTgt spid="5"/>
                                        </p:tgtEl>
                                        <p:attrNameLst>
                                          <p:attrName>ppt_x</p:attrName>
                                        </p:attrNameLst>
                                      </p:cBhvr>
                                    </p:anim>
                                    <p:anim from="0" to="-1.0" calcmode="lin" valueType="num">
                                      <p:cBhvr>
                                        <p:cTn id="8" dur="400" decel="50000" autoRev="1" fill="hold">
                                          <p:stCondLst>
                                            <p:cond delay="1200"/>
                                          </p:stCondLst>
                                        </p:cTn>
                                        <p:tgtEl>
                                          <p:spTgt spid="5"/>
                                        </p:tgtEl>
                                        <p:attrNameLst>
                                          <p:attrName>xshear</p:attrName>
                                        </p:attrNameLst>
                                      </p:cBhvr>
                                    </p:anim>
                                    <p:animScale>
                                      <p:cBhvr>
                                        <p:cTn id="9" dur="400" decel="100000" autoRev="1" fill="hold">
                                          <p:stCondLst>
                                            <p:cond delay="1200"/>
                                          </p:stCondLst>
                                        </p:cTn>
                                        <p:tgtEl>
                                          <p:spTgt spid="5"/>
                                        </p:tgtEl>
                                      </p:cBhvr>
                                      <p:from x="100000" y="100000"/>
                                      <p:to x="80000" y="100000"/>
                                    </p:animScale>
                                    <p:anim by="(#ppt_h/3+#ppt_w*0.1)" calcmode="lin" valueType="num">
                                      <p:cBhvr additive="sum">
                                        <p:cTn id="10" dur="400" decel="100000" autoRev="1" fill="hold">
                                          <p:stCondLst>
                                            <p:cond delay="12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a:p>
        </p:txBody>
      </p:sp>
      <p:sp>
        <p:nvSpPr>
          <p:cNvPr id="3" name="Title 2"/>
          <p:cNvSpPr>
            <a:spLocks noGrp="1"/>
          </p:cNvSpPr>
          <p:nvPr>
            <p:ph type="title"/>
          </p:nvPr>
        </p:nvSpPr>
        <p:spPr/>
        <p:txBody>
          <a:bodyPr/>
          <a:lstStyle/>
          <a:p>
            <a:endParaRPr lang="en-NZ"/>
          </a:p>
        </p:txBody>
      </p:sp>
      <p:pic>
        <p:nvPicPr>
          <p:cNvPr id="4" name="Picture 3" descr="avatar.jpg"/>
          <p:cNvPicPr/>
          <p:nvPr/>
        </p:nvPicPr>
        <p:blipFill>
          <a:blip r:embed="rId2" cstate="print"/>
          <a:srcRect l="13411" r="9038"/>
          <a:stretch>
            <a:fillRect/>
          </a:stretch>
        </p:blipFill>
        <p:spPr>
          <a:xfrm>
            <a:off x="539552" y="332656"/>
            <a:ext cx="8136904" cy="5832648"/>
          </a:xfrm>
          <a:prstGeom prst="rect">
            <a:avLst/>
          </a:prstGeom>
        </p:spPr>
      </p:pic>
      <p:sp>
        <p:nvSpPr>
          <p:cNvPr id="5" name="Rectangle 4"/>
          <p:cNvSpPr/>
          <p:nvPr/>
        </p:nvSpPr>
        <p:spPr>
          <a:xfrm>
            <a:off x="2339752" y="6093296"/>
            <a:ext cx="4578369"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Eye level shot</a:t>
            </a:r>
            <a:endParaRPr lang="en-US" sz="5400" b="1" cap="none" spc="0" dirty="0">
              <a:ln w="50800"/>
              <a:solidFill>
                <a:schemeClr val="bg1">
                  <a:shade val="50000"/>
                </a:schemeClr>
              </a:solidFill>
              <a:effectLst/>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50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5"/>
                                        </p:tgtEl>
                                        <p:attrNameLst>
                                          <p:attrName>fillcolor</p:attrName>
                                        </p:attrNameLst>
                                      </p:cBhvr>
                                      <p:tavLst>
                                        <p:tav tm="0">
                                          <p:val>
                                            <p:clrVal>
                                              <a:schemeClr val="accent2"/>
                                            </p:clrVal>
                                          </p:val>
                                        </p:tav>
                                        <p:tav tm="50000">
                                          <p:val>
                                            <p:clrVal>
                                              <a:schemeClr val="hlink"/>
                                            </p:clrVal>
                                          </p:val>
                                        </p:tav>
                                      </p:tavLst>
                                    </p:anim>
                                    <p:set>
                                      <p:cBhvr>
                                        <p:cTn id="9" dur="50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NZ"/>
          </a:p>
        </p:txBody>
      </p:sp>
      <p:pic>
        <p:nvPicPr>
          <p:cNvPr id="4" name="Content Placeholder 3" descr="untitled.bmp"/>
          <p:cNvPicPr>
            <a:picLocks noGrp="1"/>
          </p:cNvPicPr>
          <p:nvPr>
            <p:ph idx="1"/>
          </p:nvPr>
        </p:nvPicPr>
        <p:blipFill>
          <a:blip r:embed="rId2" cstate="print"/>
          <a:srcRect l="4908" r="6403"/>
          <a:stretch>
            <a:fillRect/>
          </a:stretch>
        </p:blipFill>
        <p:spPr>
          <a:xfrm>
            <a:off x="539552" y="332656"/>
            <a:ext cx="8136904" cy="5688632"/>
          </a:xfrm>
          <a:prstGeom prst="rect">
            <a:avLst/>
          </a:prstGeom>
        </p:spPr>
      </p:pic>
      <p:sp>
        <p:nvSpPr>
          <p:cNvPr id="5" name="Rectangle 4"/>
          <p:cNvSpPr/>
          <p:nvPr/>
        </p:nvSpPr>
        <p:spPr>
          <a:xfrm>
            <a:off x="1979712" y="5934670"/>
            <a:ext cx="5396990"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High Angle shot</a:t>
            </a:r>
            <a:endParaRPr lang="en-US" sz="5400" b="1" cap="none" spc="0" dirty="0">
              <a:ln w="50800"/>
              <a:solidFill>
                <a:schemeClr val="bg1">
                  <a:shade val="50000"/>
                </a:schemeClr>
              </a:solidFill>
              <a:effectLst/>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a:p>
        </p:txBody>
      </p:sp>
      <p:sp>
        <p:nvSpPr>
          <p:cNvPr id="3" name="Title 2"/>
          <p:cNvSpPr>
            <a:spLocks noGrp="1"/>
          </p:cNvSpPr>
          <p:nvPr>
            <p:ph type="title"/>
          </p:nvPr>
        </p:nvSpPr>
        <p:spPr/>
        <p:txBody>
          <a:bodyPr/>
          <a:lstStyle/>
          <a:p>
            <a:endParaRPr lang="en-NZ"/>
          </a:p>
        </p:txBody>
      </p:sp>
      <p:pic>
        <p:nvPicPr>
          <p:cNvPr id="4" name="Picture 3" descr="low angle.bmp"/>
          <p:cNvPicPr/>
          <p:nvPr/>
        </p:nvPicPr>
        <p:blipFill>
          <a:blip r:embed="rId2" cstate="print"/>
          <a:srcRect r="12000"/>
          <a:stretch>
            <a:fillRect/>
          </a:stretch>
        </p:blipFill>
        <p:spPr>
          <a:xfrm>
            <a:off x="467544" y="764704"/>
            <a:ext cx="8136904" cy="5832648"/>
          </a:xfrm>
          <a:prstGeom prst="rect">
            <a:avLst/>
          </a:prstGeom>
        </p:spPr>
      </p:pic>
      <p:sp>
        <p:nvSpPr>
          <p:cNvPr id="5" name="Rectangle 4"/>
          <p:cNvSpPr/>
          <p:nvPr/>
        </p:nvSpPr>
        <p:spPr>
          <a:xfrm>
            <a:off x="3707904" y="0"/>
            <a:ext cx="5116017"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Low Angle shot</a:t>
            </a:r>
            <a:endParaRPr lang="en-US" sz="5400" b="1" cap="none" spc="0" dirty="0">
              <a:ln w="50800"/>
              <a:solidFill>
                <a:schemeClr val="bg1">
                  <a:shade val="50000"/>
                </a:schemeClr>
              </a:solidFill>
              <a:effectLst/>
            </a:endParaRP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NZ"/>
          </a:p>
        </p:txBody>
      </p:sp>
      <p:pic>
        <p:nvPicPr>
          <p:cNvPr id="4" name="Content Placeholder 3" descr="montage.bmp"/>
          <p:cNvPicPr>
            <a:picLocks noGrp="1"/>
          </p:cNvPicPr>
          <p:nvPr>
            <p:ph idx="1"/>
          </p:nvPr>
        </p:nvPicPr>
        <p:blipFill>
          <a:blip r:embed="rId2" cstate="print"/>
          <a:stretch>
            <a:fillRect/>
          </a:stretch>
        </p:blipFill>
        <p:spPr>
          <a:xfrm>
            <a:off x="611560" y="332656"/>
            <a:ext cx="7920880" cy="5760640"/>
          </a:xfrm>
          <a:prstGeom prst="rect">
            <a:avLst/>
          </a:prstGeom>
        </p:spPr>
      </p:pic>
      <p:sp>
        <p:nvSpPr>
          <p:cNvPr id="5" name="Rectangle 4"/>
          <p:cNvSpPr/>
          <p:nvPr/>
        </p:nvSpPr>
        <p:spPr>
          <a:xfrm>
            <a:off x="611560" y="5934670"/>
            <a:ext cx="3049297"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Montage</a:t>
            </a:r>
            <a:endParaRPr lang="en-US" sz="5400" b="1" cap="none" spc="0" dirty="0">
              <a:ln w="50800"/>
              <a:solidFill>
                <a:schemeClr val="bg1">
                  <a:shade val="50000"/>
                </a:schemeClr>
              </a:solidFill>
              <a:effectLst/>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NZ" sz="2400" i="1" dirty="0" smtClean="0">
                <a:solidFill>
                  <a:srgbClr val="002060"/>
                </a:solidFill>
              </a:rPr>
              <a:t>Throughout this unit you should focus on the following:</a:t>
            </a:r>
          </a:p>
          <a:p>
            <a:pPr>
              <a:buNone/>
            </a:pPr>
            <a:endParaRPr lang="en-NZ" sz="700" dirty="0" smtClean="0"/>
          </a:p>
          <a:p>
            <a:pPr>
              <a:buNone/>
            </a:pPr>
            <a:endParaRPr lang="en-NZ" sz="700" dirty="0" smtClean="0"/>
          </a:p>
          <a:p>
            <a:r>
              <a:rPr lang="en-NZ" sz="2400" dirty="0" smtClean="0"/>
              <a:t>Theme and relevance of ideas to modern society/events</a:t>
            </a:r>
          </a:p>
          <a:p>
            <a:r>
              <a:rPr lang="en-NZ" sz="2400" dirty="0" smtClean="0"/>
              <a:t>Character and character development</a:t>
            </a:r>
          </a:p>
          <a:p>
            <a:r>
              <a:rPr lang="en-NZ" sz="2400" dirty="0" smtClean="0"/>
              <a:t>Important relationships / conflict</a:t>
            </a:r>
          </a:p>
          <a:p>
            <a:r>
              <a:rPr lang="en-NZ" sz="2400" dirty="0" smtClean="0"/>
              <a:t>Significant event or climax point</a:t>
            </a:r>
          </a:p>
          <a:p>
            <a:r>
              <a:rPr lang="en-NZ" sz="2400" dirty="0" smtClean="0"/>
              <a:t>Setting</a:t>
            </a:r>
          </a:p>
          <a:p>
            <a:r>
              <a:rPr lang="en-NZ" sz="2400" dirty="0" smtClean="0"/>
              <a:t>Symbolism / Motifs</a:t>
            </a:r>
          </a:p>
          <a:p>
            <a:r>
              <a:rPr lang="en-NZ" sz="2400" dirty="0" smtClean="0"/>
              <a:t>Opening and ending scenes</a:t>
            </a:r>
          </a:p>
          <a:p>
            <a:r>
              <a:rPr lang="en-NZ" sz="2400" dirty="0" smtClean="0"/>
              <a:t>Technical elements – Visual / Oral</a:t>
            </a:r>
            <a:endParaRPr lang="en-NZ" sz="2400" i="1" dirty="0" smtClean="0">
              <a:solidFill>
                <a:srgbClr val="FF0000"/>
              </a:solidFill>
            </a:endParaRPr>
          </a:p>
          <a:p>
            <a:endParaRPr lang="en-NZ" dirty="0"/>
          </a:p>
        </p:txBody>
      </p:sp>
      <p:sp>
        <p:nvSpPr>
          <p:cNvPr id="3" name="Title 2"/>
          <p:cNvSpPr>
            <a:spLocks noGrp="1"/>
          </p:cNvSpPr>
          <p:nvPr>
            <p:ph type="title"/>
          </p:nvPr>
        </p:nvSpPr>
        <p:spPr/>
        <p:txBody>
          <a:bodyPr/>
          <a:lstStyle/>
          <a:p>
            <a:r>
              <a:rPr lang="en-NZ" b="1" dirty="0" smtClean="0">
                <a:solidFill>
                  <a:srgbClr val="002060"/>
                </a:solidFill>
                <a:effectLst/>
              </a:rPr>
              <a:t>Film Objectives:</a:t>
            </a:r>
            <a:endParaRPr lang="en-NZ" b="1" dirty="0">
              <a:solidFill>
                <a:srgbClr val="002060"/>
              </a:solidFill>
              <a:effectLst/>
            </a:endParaRPr>
          </a:p>
        </p:txBody>
      </p:sp>
      <p:pic>
        <p:nvPicPr>
          <p:cNvPr id="17410" name="Picture 2" descr="3d spinning film reel"/>
          <p:cNvPicPr>
            <a:picLocks noChangeAspect="1" noChangeArrowheads="1" noCrop="1"/>
          </p:cNvPicPr>
          <p:nvPr/>
        </p:nvPicPr>
        <p:blipFill>
          <a:blip r:embed="rId2" cstate="print"/>
          <a:srcRect/>
          <a:stretch>
            <a:fillRect/>
          </a:stretch>
        </p:blipFill>
        <p:spPr bwMode="auto">
          <a:xfrm>
            <a:off x="7740352" y="476672"/>
            <a:ext cx="942975" cy="942975"/>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fade">
                                      <p:cBhvr>
                                        <p:cTn id="7" dur="770" decel="100000"/>
                                        <p:tgtEl>
                                          <p:spTgt spid="2">
                                            <p:txEl>
                                              <p:pRg st="3" end="3"/>
                                            </p:txEl>
                                          </p:spTgt>
                                        </p:tgtEl>
                                      </p:cBhvr>
                                    </p:animEffect>
                                    <p:animScale>
                                      <p:cBhvr>
                                        <p:cTn id="8" dur="770" decel="100000"/>
                                        <p:tgtEl>
                                          <p:spTgt spid="2">
                                            <p:txEl>
                                              <p:pRg st="3" end="3"/>
                                            </p:txEl>
                                          </p:spTgt>
                                        </p:tgtEl>
                                      </p:cBhvr>
                                      <p:from x="10000" y="10000"/>
                                      <p:to x="200000" y="450000"/>
                                    </p:animScale>
                                    <p:animScale>
                                      <p:cBhvr>
                                        <p:cTn id="9" dur="1230" accel="100000" fill="hold">
                                          <p:stCondLst>
                                            <p:cond delay="770"/>
                                          </p:stCondLst>
                                        </p:cTn>
                                        <p:tgtEl>
                                          <p:spTgt spid="2">
                                            <p:txEl>
                                              <p:pRg st="3" end="3"/>
                                            </p:txEl>
                                          </p:spTgt>
                                        </p:tgtEl>
                                      </p:cBhvr>
                                      <p:from x="200000" y="450000"/>
                                      <p:to x="100000" y="100000"/>
                                    </p:animScale>
                                    <p:set>
                                      <p:cBhvr>
                                        <p:cTn id="10" dur="770" fill="hold"/>
                                        <p:tgtEl>
                                          <p:spTgt spid="2">
                                            <p:txEl>
                                              <p:pRg st="3" end="3"/>
                                            </p:txEl>
                                          </p:spTgt>
                                        </p:tgtEl>
                                        <p:attrNameLst>
                                          <p:attrName>ppt_x</p:attrName>
                                        </p:attrNameLst>
                                      </p:cBhvr>
                                      <p:to>
                                        <p:strVal val="(0.5)"/>
                                      </p:to>
                                    </p:set>
                                    <p:anim from="(0.5)" to="(#ppt_x)" calcmode="lin" valueType="num">
                                      <p:cBhvr>
                                        <p:cTn id="11" dur="1230" accel="100000" fill="hold">
                                          <p:stCondLst>
                                            <p:cond delay="770"/>
                                          </p:stCondLst>
                                        </p:cTn>
                                        <p:tgtEl>
                                          <p:spTgt spid="2">
                                            <p:txEl>
                                              <p:pRg st="3" end="3"/>
                                            </p:txEl>
                                          </p:spTgt>
                                        </p:tgtEl>
                                        <p:attrNameLst>
                                          <p:attrName>ppt_x</p:attrName>
                                        </p:attrNameLst>
                                      </p:cBhvr>
                                    </p:anim>
                                    <p:set>
                                      <p:cBhvr>
                                        <p:cTn id="12" dur="770" fill="hold"/>
                                        <p:tgtEl>
                                          <p:spTgt spid="2">
                                            <p:txEl>
                                              <p:pRg st="3" end="3"/>
                                            </p:txEl>
                                          </p:spTgt>
                                        </p:tgtEl>
                                        <p:attrNameLst>
                                          <p:attrName>ppt_y</p:attrName>
                                        </p:attrNameLst>
                                      </p:cBhvr>
                                      <p:to>
                                        <p:strVal val="(#ppt_y+0.4)"/>
                                      </p:to>
                                    </p:set>
                                    <p:anim from="(#ppt_y+0.4)" to="(#ppt_y)" calcmode="lin" valueType="num">
                                      <p:cBhvr>
                                        <p:cTn id="13" dur="1230" accel="100000" fill="hold">
                                          <p:stCondLst>
                                            <p:cond delay="770"/>
                                          </p:stCondLst>
                                        </p:cTn>
                                        <p:tgtEl>
                                          <p:spTgt spid="2">
                                            <p:txEl>
                                              <p:pRg st="3" end="3"/>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770" decel="100000"/>
                                        <p:tgtEl>
                                          <p:spTgt spid="2">
                                            <p:txEl>
                                              <p:pRg st="4" end="4"/>
                                            </p:txEl>
                                          </p:spTgt>
                                        </p:tgtEl>
                                      </p:cBhvr>
                                    </p:animEffect>
                                    <p:animScale>
                                      <p:cBhvr>
                                        <p:cTn id="19" dur="770" decel="100000"/>
                                        <p:tgtEl>
                                          <p:spTgt spid="2">
                                            <p:txEl>
                                              <p:pRg st="4" end="4"/>
                                            </p:txEl>
                                          </p:spTgt>
                                        </p:tgtEl>
                                      </p:cBhvr>
                                      <p:from x="10000" y="10000"/>
                                      <p:to x="200000" y="450000"/>
                                    </p:animScale>
                                    <p:animScale>
                                      <p:cBhvr>
                                        <p:cTn id="20" dur="1230" accel="100000" fill="hold">
                                          <p:stCondLst>
                                            <p:cond delay="770"/>
                                          </p:stCondLst>
                                        </p:cTn>
                                        <p:tgtEl>
                                          <p:spTgt spid="2">
                                            <p:txEl>
                                              <p:pRg st="4" end="4"/>
                                            </p:txEl>
                                          </p:spTgt>
                                        </p:tgtEl>
                                      </p:cBhvr>
                                      <p:from x="200000" y="450000"/>
                                      <p:to x="100000" y="100000"/>
                                    </p:animScale>
                                    <p:set>
                                      <p:cBhvr>
                                        <p:cTn id="21" dur="770" fill="hold"/>
                                        <p:tgtEl>
                                          <p:spTgt spid="2">
                                            <p:txEl>
                                              <p:pRg st="4" end="4"/>
                                            </p:txEl>
                                          </p:spTgt>
                                        </p:tgtEl>
                                        <p:attrNameLst>
                                          <p:attrName>ppt_x</p:attrName>
                                        </p:attrNameLst>
                                      </p:cBhvr>
                                      <p:to>
                                        <p:strVal val="(0.5)"/>
                                      </p:to>
                                    </p:set>
                                    <p:anim from="(0.5)" to="(#ppt_x)" calcmode="lin" valueType="num">
                                      <p:cBhvr>
                                        <p:cTn id="22" dur="1230" accel="100000" fill="hold">
                                          <p:stCondLst>
                                            <p:cond delay="770"/>
                                          </p:stCondLst>
                                        </p:cTn>
                                        <p:tgtEl>
                                          <p:spTgt spid="2">
                                            <p:txEl>
                                              <p:pRg st="4" end="4"/>
                                            </p:txEl>
                                          </p:spTgt>
                                        </p:tgtEl>
                                        <p:attrNameLst>
                                          <p:attrName>ppt_x</p:attrName>
                                        </p:attrNameLst>
                                      </p:cBhvr>
                                    </p:anim>
                                    <p:set>
                                      <p:cBhvr>
                                        <p:cTn id="23" dur="770" fill="hold"/>
                                        <p:tgtEl>
                                          <p:spTgt spid="2">
                                            <p:txEl>
                                              <p:pRg st="4" end="4"/>
                                            </p:txEl>
                                          </p:spTgt>
                                        </p:tgtEl>
                                        <p:attrNameLst>
                                          <p:attrName>ppt_y</p:attrName>
                                        </p:attrNameLst>
                                      </p:cBhvr>
                                      <p:to>
                                        <p:strVal val="(#ppt_y+0.4)"/>
                                      </p:to>
                                    </p:set>
                                    <p:anim from="(#ppt_y+0.4)" to="(#ppt_y)" calcmode="lin" valueType="num">
                                      <p:cBhvr>
                                        <p:cTn id="24" dur="1230" accel="100000" fill="hold">
                                          <p:stCondLst>
                                            <p:cond delay="770"/>
                                          </p:stCondLst>
                                        </p:cTn>
                                        <p:tgtEl>
                                          <p:spTgt spid="2">
                                            <p:txEl>
                                              <p:pRg st="4" end="4"/>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Effect transition="in" filter="fade">
                                      <p:cBhvr>
                                        <p:cTn id="29" dur="770" decel="100000"/>
                                        <p:tgtEl>
                                          <p:spTgt spid="2">
                                            <p:txEl>
                                              <p:pRg st="5" end="5"/>
                                            </p:txEl>
                                          </p:spTgt>
                                        </p:tgtEl>
                                      </p:cBhvr>
                                    </p:animEffect>
                                    <p:animScale>
                                      <p:cBhvr>
                                        <p:cTn id="30" dur="770" decel="100000"/>
                                        <p:tgtEl>
                                          <p:spTgt spid="2">
                                            <p:txEl>
                                              <p:pRg st="5" end="5"/>
                                            </p:txEl>
                                          </p:spTgt>
                                        </p:tgtEl>
                                      </p:cBhvr>
                                      <p:from x="10000" y="10000"/>
                                      <p:to x="200000" y="450000"/>
                                    </p:animScale>
                                    <p:animScale>
                                      <p:cBhvr>
                                        <p:cTn id="31" dur="1230" accel="100000" fill="hold">
                                          <p:stCondLst>
                                            <p:cond delay="770"/>
                                          </p:stCondLst>
                                        </p:cTn>
                                        <p:tgtEl>
                                          <p:spTgt spid="2">
                                            <p:txEl>
                                              <p:pRg st="5" end="5"/>
                                            </p:txEl>
                                          </p:spTgt>
                                        </p:tgtEl>
                                      </p:cBhvr>
                                      <p:from x="200000" y="450000"/>
                                      <p:to x="100000" y="100000"/>
                                    </p:animScale>
                                    <p:set>
                                      <p:cBhvr>
                                        <p:cTn id="32" dur="770" fill="hold"/>
                                        <p:tgtEl>
                                          <p:spTgt spid="2">
                                            <p:txEl>
                                              <p:pRg st="5" end="5"/>
                                            </p:txEl>
                                          </p:spTgt>
                                        </p:tgtEl>
                                        <p:attrNameLst>
                                          <p:attrName>ppt_x</p:attrName>
                                        </p:attrNameLst>
                                      </p:cBhvr>
                                      <p:to>
                                        <p:strVal val="(0.5)"/>
                                      </p:to>
                                    </p:set>
                                    <p:anim from="(0.5)" to="(#ppt_x)" calcmode="lin" valueType="num">
                                      <p:cBhvr>
                                        <p:cTn id="33" dur="1230" accel="100000" fill="hold">
                                          <p:stCondLst>
                                            <p:cond delay="770"/>
                                          </p:stCondLst>
                                        </p:cTn>
                                        <p:tgtEl>
                                          <p:spTgt spid="2">
                                            <p:txEl>
                                              <p:pRg st="5" end="5"/>
                                            </p:txEl>
                                          </p:spTgt>
                                        </p:tgtEl>
                                        <p:attrNameLst>
                                          <p:attrName>ppt_x</p:attrName>
                                        </p:attrNameLst>
                                      </p:cBhvr>
                                    </p:anim>
                                    <p:set>
                                      <p:cBhvr>
                                        <p:cTn id="34" dur="770" fill="hold"/>
                                        <p:tgtEl>
                                          <p:spTgt spid="2">
                                            <p:txEl>
                                              <p:pRg st="5" end="5"/>
                                            </p:txEl>
                                          </p:spTgt>
                                        </p:tgtEl>
                                        <p:attrNameLst>
                                          <p:attrName>ppt_y</p:attrName>
                                        </p:attrNameLst>
                                      </p:cBhvr>
                                      <p:to>
                                        <p:strVal val="(#ppt_y+0.4)"/>
                                      </p:to>
                                    </p:set>
                                    <p:anim from="(#ppt_y+0.4)" to="(#ppt_y)" calcmode="lin" valueType="num">
                                      <p:cBhvr>
                                        <p:cTn id="35" dur="1230" accel="100000" fill="hold">
                                          <p:stCondLst>
                                            <p:cond delay="770"/>
                                          </p:stCondLst>
                                        </p:cTn>
                                        <p:tgtEl>
                                          <p:spTgt spid="2">
                                            <p:txEl>
                                              <p:pRg st="5" end="5"/>
                                            </p:txEl>
                                          </p:spTgt>
                                        </p:tgtEl>
                                        <p:attrNameLst>
                                          <p:attrName>ppt_y</p:attrName>
                                        </p:attrNameLst>
                                      </p:cBhvr>
                                    </p:anim>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nodeType="click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Effect transition="in" filter="fade">
                                      <p:cBhvr>
                                        <p:cTn id="40" dur="770" decel="100000"/>
                                        <p:tgtEl>
                                          <p:spTgt spid="2">
                                            <p:txEl>
                                              <p:pRg st="6" end="6"/>
                                            </p:txEl>
                                          </p:spTgt>
                                        </p:tgtEl>
                                      </p:cBhvr>
                                    </p:animEffect>
                                    <p:animScale>
                                      <p:cBhvr>
                                        <p:cTn id="41" dur="770" decel="100000"/>
                                        <p:tgtEl>
                                          <p:spTgt spid="2">
                                            <p:txEl>
                                              <p:pRg st="6" end="6"/>
                                            </p:txEl>
                                          </p:spTgt>
                                        </p:tgtEl>
                                      </p:cBhvr>
                                      <p:from x="10000" y="10000"/>
                                      <p:to x="200000" y="450000"/>
                                    </p:animScale>
                                    <p:animScale>
                                      <p:cBhvr>
                                        <p:cTn id="42" dur="1230" accel="100000" fill="hold">
                                          <p:stCondLst>
                                            <p:cond delay="770"/>
                                          </p:stCondLst>
                                        </p:cTn>
                                        <p:tgtEl>
                                          <p:spTgt spid="2">
                                            <p:txEl>
                                              <p:pRg st="6" end="6"/>
                                            </p:txEl>
                                          </p:spTgt>
                                        </p:tgtEl>
                                      </p:cBhvr>
                                      <p:from x="200000" y="450000"/>
                                      <p:to x="100000" y="100000"/>
                                    </p:animScale>
                                    <p:set>
                                      <p:cBhvr>
                                        <p:cTn id="43" dur="770" fill="hold"/>
                                        <p:tgtEl>
                                          <p:spTgt spid="2">
                                            <p:txEl>
                                              <p:pRg st="6" end="6"/>
                                            </p:txEl>
                                          </p:spTgt>
                                        </p:tgtEl>
                                        <p:attrNameLst>
                                          <p:attrName>ppt_x</p:attrName>
                                        </p:attrNameLst>
                                      </p:cBhvr>
                                      <p:to>
                                        <p:strVal val="(0.5)"/>
                                      </p:to>
                                    </p:set>
                                    <p:anim from="(0.5)" to="(#ppt_x)" calcmode="lin" valueType="num">
                                      <p:cBhvr>
                                        <p:cTn id="44" dur="1230" accel="100000" fill="hold">
                                          <p:stCondLst>
                                            <p:cond delay="770"/>
                                          </p:stCondLst>
                                        </p:cTn>
                                        <p:tgtEl>
                                          <p:spTgt spid="2">
                                            <p:txEl>
                                              <p:pRg st="6" end="6"/>
                                            </p:txEl>
                                          </p:spTgt>
                                        </p:tgtEl>
                                        <p:attrNameLst>
                                          <p:attrName>ppt_x</p:attrName>
                                        </p:attrNameLst>
                                      </p:cBhvr>
                                    </p:anim>
                                    <p:set>
                                      <p:cBhvr>
                                        <p:cTn id="45" dur="770" fill="hold"/>
                                        <p:tgtEl>
                                          <p:spTgt spid="2">
                                            <p:txEl>
                                              <p:pRg st="6" end="6"/>
                                            </p:txEl>
                                          </p:spTgt>
                                        </p:tgtEl>
                                        <p:attrNameLst>
                                          <p:attrName>ppt_y</p:attrName>
                                        </p:attrNameLst>
                                      </p:cBhvr>
                                      <p:to>
                                        <p:strVal val="(#ppt_y+0.4)"/>
                                      </p:to>
                                    </p:set>
                                    <p:anim from="(#ppt_y+0.4)" to="(#ppt_y)" calcmode="lin" valueType="num">
                                      <p:cBhvr>
                                        <p:cTn id="46" dur="1230" accel="100000" fill="hold">
                                          <p:stCondLst>
                                            <p:cond delay="770"/>
                                          </p:stCondLst>
                                        </p:cTn>
                                        <p:tgtEl>
                                          <p:spTgt spid="2">
                                            <p:txEl>
                                              <p:pRg st="6" end="6"/>
                                            </p:txEl>
                                          </p:spTgt>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51" presetClass="entr" presetSubtype="0" fill="hold" nodeType="clickEffect">
                                  <p:stCondLst>
                                    <p:cond delay="0"/>
                                  </p:stCondLst>
                                  <p:childTnLst>
                                    <p:set>
                                      <p:cBhvr>
                                        <p:cTn id="50" dur="1" fill="hold">
                                          <p:stCondLst>
                                            <p:cond delay="0"/>
                                          </p:stCondLst>
                                        </p:cTn>
                                        <p:tgtEl>
                                          <p:spTgt spid="2">
                                            <p:txEl>
                                              <p:pRg st="7" end="7"/>
                                            </p:txEl>
                                          </p:spTgt>
                                        </p:tgtEl>
                                        <p:attrNameLst>
                                          <p:attrName>style.visibility</p:attrName>
                                        </p:attrNameLst>
                                      </p:cBhvr>
                                      <p:to>
                                        <p:strVal val="visible"/>
                                      </p:to>
                                    </p:set>
                                    <p:animEffect transition="in" filter="fade">
                                      <p:cBhvr>
                                        <p:cTn id="51" dur="770" decel="100000"/>
                                        <p:tgtEl>
                                          <p:spTgt spid="2">
                                            <p:txEl>
                                              <p:pRg st="7" end="7"/>
                                            </p:txEl>
                                          </p:spTgt>
                                        </p:tgtEl>
                                      </p:cBhvr>
                                    </p:animEffect>
                                    <p:animScale>
                                      <p:cBhvr>
                                        <p:cTn id="52" dur="770" decel="100000"/>
                                        <p:tgtEl>
                                          <p:spTgt spid="2">
                                            <p:txEl>
                                              <p:pRg st="7" end="7"/>
                                            </p:txEl>
                                          </p:spTgt>
                                        </p:tgtEl>
                                      </p:cBhvr>
                                      <p:from x="10000" y="10000"/>
                                      <p:to x="200000" y="450000"/>
                                    </p:animScale>
                                    <p:animScale>
                                      <p:cBhvr>
                                        <p:cTn id="53" dur="1230" accel="100000" fill="hold">
                                          <p:stCondLst>
                                            <p:cond delay="770"/>
                                          </p:stCondLst>
                                        </p:cTn>
                                        <p:tgtEl>
                                          <p:spTgt spid="2">
                                            <p:txEl>
                                              <p:pRg st="7" end="7"/>
                                            </p:txEl>
                                          </p:spTgt>
                                        </p:tgtEl>
                                      </p:cBhvr>
                                      <p:from x="200000" y="450000"/>
                                      <p:to x="100000" y="100000"/>
                                    </p:animScale>
                                    <p:set>
                                      <p:cBhvr>
                                        <p:cTn id="54" dur="770" fill="hold"/>
                                        <p:tgtEl>
                                          <p:spTgt spid="2">
                                            <p:txEl>
                                              <p:pRg st="7" end="7"/>
                                            </p:txEl>
                                          </p:spTgt>
                                        </p:tgtEl>
                                        <p:attrNameLst>
                                          <p:attrName>ppt_x</p:attrName>
                                        </p:attrNameLst>
                                      </p:cBhvr>
                                      <p:to>
                                        <p:strVal val="(0.5)"/>
                                      </p:to>
                                    </p:set>
                                    <p:anim from="(0.5)" to="(#ppt_x)" calcmode="lin" valueType="num">
                                      <p:cBhvr>
                                        <p:cTn id="55" dur="1230" accel="100000" fill="hold">
                                          <p:stCondLst>
                                            <p:cond delay="770"/>
                                          </p:stCondLst>
                                        </p:cTn>
                                        <p:tgtEl>
                                          <p:spTgt spid="2">
                                            <p:txEl>
                                              <p:pRg st="7" end="7"/>
                                            </p:txEl>
                                          </p:spTgt>
                                        </p:tgtEl>
                                        <p:attrNameLst>
                                          <p:attrName>ppt_x</p:attrName>
                                        </p:attrNameLst>
                                      </p:cBhvr>
                                    </p:anim>
                                    <p:set>
                                      <p:cBhvr>
                                        <p:cTn id="56" dur="770" fill="hold"/>
                                        <p:tgtEl>
                                          <p:spTgt spid="2">
                                            <p:txEl>
                                              <p:pRg st="7" end="7"/>
                                            </p:txEl>
                                          </p:spTgt>
                                        </p:tgtEl>
                                        <p:attrNameLst>
                                          <p:attrName>ppt_y</p:attrName>
                                        </p:attrNameLst>
                                      </p:cBhvr>
                                      <p:to>
                                        <p:strVal val="(#ppt_y+0.4)"/>
                                      </p:to>
                                    </p:set>
                                    <p:anim from="(#ppt_y+0.4)" to="(#ppt_y)" calcmode="lin" valueType="num">
                                      <p:cBhvr>
                                        <p:cTn id="57" dur="1230" accel="100000" fill="hold">
                                          <p:stCondLst>
                                            <p:cond delay="770"/>
                                          </p:stCondLst>
                                        </p:cTn>
                                        <p:tgtEl>
                                          <p:spTgt spid="2">
                                            <p:txEl>
                                              <p:pRg st="7" end="7"/>
                                            </p:txEl>
                                          </p:spTgt>
                                        </p:tgtEl>
                                        <p:attrNameLst>
                                          <p:attrName>ppt_y</p:attrName>
                                        </p:attrNameLst>
                                      </p:cBhvr>
                                    </p:anim>
                                  </p:childTnLst>
                                </p:cTn>
                              </p:par>
                            </p:childTnLst>
                          </p:cTn>
                        </p:par>
                      </p:childTnLst>
                    </p:cTn>
                  </p:par>
                  <p:par>
                    <p:cTn id="58" fill="hold">
                      <p:stCondLst>
                        <p:cond delay="indefinite"/>
                      </p:stCondLst>
                      <p:childTnLst>
                        <p:par>
                          <p:cTn id="59" fill="hold">
                            <p:stCondLst>
                              <p:cond delay="0"/>
                            </p:stCondLst>
                            <p:childTnLst>
                              <p:par>
                                <p:cTn id="60" presetID="51" presetClass="entr" presetSubtype="0" fill="hold" nodeType="clickEffect">
                                  <p:stCondLst>
                                    <p:cond delay="0"/>
                                  </p:stCondLst>
                                  <p:childTnLst>
                                    <p:set>
                                      <p:cBhvr>
                                        <p:cTn id="61" dur="1" fill="hold">
                                          <p:stCondLst>
                                            <p:cond delay="0"/>
                                          </p:stCondLst>
                                        </p:cTn>
                                        <p:tgtEl>
                                          <p:spTgt spid="2">
                                            <p:txEl>
                                              <p:pRg st="8" end="8"/>
                                            </p:txEl>
                                          </p:spTgt>
                                        </p:tgtEl>
                                        <p:attrNameLst>
                                          <p:attrName>style.visibility</p:attrName>
                                        </p:attrNameLst>
                                      </p:cBhvr>
                                      <p:to>
                                        <p:strVal val="visible"/>
                                      </p:to>
                                    </p:set>
                                    <p:animEffect transition="in" filter="fade">
                                      <p:cBhvr>
                                        <p:cTn id="62" dur="770" decel="100000"/>
                                        <p:tgtEl>
                                          <p:spTgt spid="2">
                                            <p:txEl>
                                              <p:pRg st="8" end="8"/>
                                            </p:txEl>
                                          </p:spTgt>
                                        </p:tgtEl>
                                      </p:cBhvr>
                                    </p:animEffect>
                                    <p:animScale>
                                      <p:cBhvr>
                                        <p:cTn id="63" dur="770" decel="100000"/>
                                        <p:tgtEl>
                                          <p:spTgt spid="2">
                                            <p:txEl>
                                              <p:pRg st="8" end="8"/>
                                            </p:txEl>
                                          </p:spTgt>
                                        </p:tgtEl>
                                      </p:cBhvr>
                                      <p:from x="10000" y="10000"/>
                                      <p:to x="200000" y="450000"/>
                                    </p:animScale>
                                    <p:animScale>
                                      <p:cBhvr>
                                        <p:cTn id="64" dur="1230" accel="100000" fill="hold">
                                          <p:stCondLst>
                                            <p:cond delay="770"/>
                                          </p:stCondLst>
                                        </p:cTn>
                                        <p:tgtEl>
                                          <p:spTgt spid="2">
                                            <p:txEl>
                                              <p:pRg st="8" end="8"/>
                                            </p:txEl>
                                          </p:spTgt>
                                        </p:tgtEl>
                                      </p:cBhvr>
                                      <p:from x="200000" y="450000"/>
                                      <p:to x="100000" y="100000"/>
                                    </p:animScale>
                                    <p:set>
                                      <p:cBhvr>
                                        <p:cTn id="65" dur="770" fill="hold"/>
                                        <p:tgtEl>
                                          <p:spTgt spid="2">
                                            <p:txEl>
                                              <p:pRg st="8" end="8"/>
                                            </p:txEl>
                                          </p:spTgt>
                                        </p:tgtEl>
                                        <p:attrNameLst>
                                          <p:attrName>ppt_x</p:attrName>
                                        </p:attrNameLst>
                                      </p:cBhvr>
                                      <p:to>
                                        <p:strVal val="(0.5)"/>
                                      </p:to>
                                    </p:set>
                                    <p:anim from="(0.5)" to="(#ppt_x)" calcmode="lin" valueType="num">
                                      <p:cBhvr>
                                        <p:cTn id="66" dur="1230" accel="100000" fill="hold">
                                          <p:stCondLst>
                                            <p:cond delay="770"/>
                                          </p:stCondLst>
                                        </p:cTn>
                                        <p:tgtEl>
                                          <p:spTgt spid="2">
                                            <p:txEl>
                                              <p:pRg st="8" end="8"/>
                                            </p:txEl>
                                          </p:spTgt>
                                        </p:tgtEl>
                                        <p:attrNameLst>
                                          <p:attrName>ppt_x</p:attrName>
                                        </p:attrNameLst>
                                      </p:cBhvr>
                                    </p:anim>
                                    <p:set>
                                      <p:cBhvr>
                                        <p:cTn id="67" dur="770" fill="hold"/>
                                        <p:tgtEl>
                                          <p:spTgt spid="2">
                                            <p:txEl>
                                              <p:pRg st="8" end="8"/>
                                            </p:txEl>
                                          </p:spTgt>
                                        </p:tgtEl>
                                        <p:attrNameLst>
                                          <p:attrName>ppt_y</p:attrName>
                                        </p:attrNameLst>
                                      </p:cBhvr>
                                      <p:to>
                                        <p:strVal val="(#ppt_y+0.4)"/>
                                      </p:to>
                                    </p:set>
                                    <p:anim from="(#ppt_y+0.4)" to="(#ppt_y)" calcmode="lin" valueType="num">
                                      <p:cBhvr>
                                        <p:cTn id="68" dur="1230" accel="100000" fill="hold">
                                          <p:stCondLst>
                                            <p:cond delay="770"/>
                                          </p:stCondLst>
                                        </p:cTn>
                                        <p:tgtEl>
                                          <p:spTgt spid="2">
                                            <p:txEl>
                                              <p:pRg st="8" end="8"/>
                                            </p:txEl>
                                          </p:spTgt>
                                        </p:tgtEl>
                                        <p:attrNameLst>
                                          <p:attrName>ppt_y</p:attrName>
                                        </p:attrNameLst>
                                      </p:cBhvr>
                                    </p:anim>
                                  </p:childTnLst>
                                </p:cTn>
                              </p:par>
                            </p:childTnLst>
                          </p:cTn>
                        </p:par>
                      </p:childTnLst>
                    </p:cTn>
                  </p:par>
                  <p:par>
                    <p:cTn id="69" fill="hold">
                      <p:stCondLst>
                        <p:cond delay="indefinite"/>
                      </p:stCondLst>
                      <p:childTnLst>
                        <p:par>
                          <p:cTn id="70" fill="hold">
                            <p:stCondLst>
                              <p:cond delay="0"/>
                            </p:stCondLst>
                            <p:childTnLst>
                              <p:par>
                                <p:cTn id="71" presetID="51" presetClass="entr" presetSubtype="0" fill="hold" nodeType="clickEffect">
                                  <p:stCondLst>
                                    <p:cond delay="0"/>
                                  </p:stCondLst>
                                  <p:childTnLst>
                                    <p:set>
                                      <p:cBhvr>
                                        <p:cTn id="72" dur="1" fill="hold">
                                          <p:stCondLst>
                                            <p:cond delay="0"/>
                                          </p:stCondLst>
                                        </p:cTn>
                                        <p:tgtEl>
                                          <p:spTgt spid="2">
                                            <p:txEl>
                                              <p:pRg st="9" end="9"/>
                                            </p:txEl>
                                          </p:spTgt>
                                        </p:tgtEl>
                                        <p:attrNameLst>
                                          <p:attrName>style.visibility</p:attrName>
                                        </p:attrNameLst>
                                      </p:cBhvr>
                                      <p:to>
                                        <p:strVal val="visible"/>
                                      </p:to>
                                    </p:set>
                                    <p:animEffect transition="in" filter="fade">
                                      <p:cBhvr>
                                        <p:cTn id="73" dur="770" decel="100000"/>
                                        <p:tgtEl>
                                          <p:spTgt spid="2">
                                            <p:txEl>
                                              <p:pRg st="9" end="9"/>
                                            </p:txEl>
                                          </p:spTgt>
                                        </p:tgtEl>
                                      </p:cBhvr>
                                    </p:animEffect>
                                    <p:animScale>
                                      <p:cBhvr>
                                        <p:cTn id="74" dur="770" decel="100000"/>
                                        <p:tgtEl>
                                          <p:spTgt spid="2">
                                            <p:txEl>
                                              <p:pRg st="9" end="9"/>
                                            </p:txEl>
                                          </p:spTgt>
                                        </p:tgtEl>
                                      </p:cBhvr>
                                      <p:from x="10000" y="10000"/>
                                      <p:to x="200000" y="450000"/>
                                    </p:animScale>
                                    <p:animScale>
                                      <p:cBhvr>
                                        <p:cTn id="75" dur="1230" accel="100000" fill="hold">
                                          <p:stCondLst>
                                            <p:cond delay="770"/>
                                          </p:stCondLst>
                                        </p:cTn>
                                        <p:tgtEl>
                                          <p:spTgt spid="2">
                                            <p:txEl>
                                              <p:pRg st="9" end="9"/>
                                            </p:txEl>
                                          </p:spTgt>
                                        </p:tgtEl>
                                      </p:cBhvr>
                                      <p:from x="200000" y="450000"/>
                                      <p:to x="100000" y="100000"/>
                                    </p:animScale>
                                    <p:set>
                                      <p:cBhvr>
                                        <p:cTn id="76" dur="770" fill="hold"/>
                                        <p:tgtEl>
                                          <p:spTgt spid="2">
                                            <p:txEl>
                                              <p:pRg st="9" end="9"/>
                                            </p:txEl>
                                          </p:spTgt>
                                        </p:tgtEl>
                                        <p:attrNameLst>
                                          <p:attrName>ppt_x</p:attrName>
                                        </p:attrNameLst>
                                      </p:cBhvr>
                                      <p:to>
                                        <p:strVal val="(0.5)"/>
                                      </p:to>
                                    </p:set>
                                    <p:anim from="(0.5)" to="(#ppt_x)" calcmode="lin" valueType="num">
                                      <p:cBhvr>
                                        <p:cTn id="77" dur="1230" accel="100000" fill="hold">
                                          <p:stCondLst>
                                            <p:cond delay="770"/>
                                          </p:stCondLst>
                                        </p:cTn>
                                        <p:tgtEl>
                                          <p:spTgt spid="2">
                                            <p:txEl>
                                              <p:pRg st="9" end="9"/>
                                            </p:txEl>
                                          </p:spTgt>
                                        </p:tgtEl>
                                        <p:attrNameLst>
                                          <p:attrName>ppt_x</p:attrName>
                                        </p:attrNameLst>
                                      </p:cBhvr>
                                    </p:anim>
                                    <p:set>
                                      <p:cBhvr>
                                        <p:cTn id="78" dur="770" fill="hold"/>
                                        <p:tgtEl>
                                          <p:spTgt spid="2">
                                            <p:txEl>
                                              <p:pRg st="9" end="9"/>
                                            </p:txEl>
                                          </p:spTgt>
                                        </p:tgtEl>
                                        <p:attrNameLst>
                                          <p:attrName>ppt_y</p:attrName>
                                        </p:attrNameLst>
                                      </p:cBhvr>
                                      <p:to>
                                        <p:strVal val="(#ppt_y+0.4)"/>
                                      </p:to>
                                    </p:set>
                                    <p:anim from="(#ppt_y+0.4)" to="(#ppt_y)" calcmode="lin" valueType="num">
                                      <p:cBhvr>
                                        <p:cTn id="79" dur="1230" accel="100000" fill="hold">
                                          <p:stCondLst>
                                            <p:cond delay="770"/>
                                          </p:stCondLst>
                                        </p:cTn>
                                        <p:tgtEl>
                                          <p:spTgt spid="2">
                                            <p:txEl>
                                              <p:pRg st="9" end="9"/>
                                            </p:txEl>
                                          </p:spTgt>
                                        </p:tgtEl>
                                        <p:attrNameLst>
                                          <p:attrName>ppt_y</p:attrName>
                                        </p:attrNameLst>
                                      </p:cBhvr>
                                    </p:anim>
                                  </p:childTnLst>
                                </p:cTn>
                              </p:par>
                            </p:childTnLst>
                          </p:cTn>
                        </p:par>
                      </p:childTnLst>
                    </p:cTn>
                  </p:par>
                  <p:par>
                    <p:cTn id="80" fill="hold">
                      <p:stCondLst>
                        <p:cond delay="indefinite"/>
                      </p:stCondLst>
                      <p:childTnLst>
                        <p:par>
                          <p:cTn id="81" fill="hold">
                            <p:stCondLst>
                              <p:cond delay="0"/>
                            </p:stCondLst>
                            <p:childTnLst>
                              <p:par>
                                <p:cTn id="82" presetID="51" presetClass="entr" presetSubtype="0" fill="hold" nodeType="clickEffect">
                                  <p:stCondLst>
                                    <p:cond delay="0"/>
                                  </p:stCondLst>
                                  <p:childTnLst>
                                    <p:set>
                                      <p:cBhvr>
                                        <p:cTn id="83" dur="1" fill="hold">
                                          <p:stCondLst>
                                            <p:cond delay="0"/>
                                          </p:stCondLst>
                                        </p:cTn>
                                        <p:tgtEl>
                                          <p:spTgt spid="2">
                                            <p:txEl>
                                              <p:pRg st="10" end="10"/>
                                            </p:txEl>
                                          </p:spTgt>
                                        </p:tgtEl>
                                        <p:attrNameLst>
                                          <p:attrName>style.visibility</p:attrName>
                                        </p:attrNameLst>
                                      </p:cBhvr>
                                      <p:to>
                                        <p:strVal val="visible"/>
                                      </p:to>
                                    </p:set>
                                    <p:animEffect transition="in" filter="fade">
                                      <p:cBhvr>
                                        <p:cTn id="84" dur="770" decel="100000"/>
                                        <p:tgtEl>
                                          <p:spTgt spid="2">
                                            <p:txEl>
                                              <p:pRg st="10" end="10"/>
                                            </p:txEl>
                                          </p:spTgt>
                                        </p:tgtEl>
                                      </p:cBhvr>
                                    </p:animEffect>
                                    <p:animScale>
                                      <p:cBhvr>
                                        <p:cTn id="85" dur="770" decel="100000"/>
                                        <p:tgtEl>
                                          <p:spTgt spid="2">
                                            <p:txEl>
                                              <p:pRg st="10" end="10"/>
                                            </p:txEl>
                                          </p:spTgt>
                                        </p:tgtEl>
                                      </p:cBhvr>
                                      <p:from x="10000" y="10000"/>
                                      <p:to x="200000" y="450000"/>
                                    </p:animScale>
                                    <p:animScale>
                                      <p:cBhvr>
                                        <p:cTn id="86" dur="1230" accel="100000" fill="hold">
                                          <p:stCondLst>
                                            <p:cond delay="770"/>
                                          </p:stCondLst>
                                        </p:cTn>
                                        <p:tgtEl>
                                          <p:spTgt spid="2">
                                            <p:txEl>
                                              <p:pRg st="10" end="10"/>
                                            </p:txEl>
                                          </p:spTgt>
                                        </p:tgtEl>
                                      </p:cBhvr>
                                      <p:from x="200000" y="450000"/>
                                      <p:to x="100000" y="100000"/>
                                    </p:animScale>
                                    <p:set>
                                      <p:cBhvr>
                                        <p:cTn id="87" dur="770" fill="hold"/>
                                        <p:tgtEl>
                                          <p:spTgt spid="2">
                                            <p:txEl>
                                              <p:pRg st="10" end="10"/>
                                            </p:txEl>
                                          </p:spTgt>
                                        </p:tgtEl>
                                        <p:attrNameLst>
                                          <p:attrName>ppt_x</p:attrName>
                                        </p:attrNameLst>
                                      </p:cBhvr>
                                      <p:to>
                                        <p:strVal val="(0.5)"/>
                                      </p:to>
                                    </p:set>
                                    <p:anim from="(0.5)" to="(#ppt_x)" calcmode="lin" valueType="num">
                                      <p:cBhvr>
                                        <p:cTn id="88" dur="1230" accel="100000" fill="hold">
                                          <p:stCondLst>
                                            <p:cond delay="770"/>
                                          </p:stCondLst>
                                        </p:cTn>
                                        <p:tgtEl>
                                          <p:spTgt spid="2">
                                            <p:txEl>
                                              <p:pRg st="10" end="10"/>
                                            </p:txEl>
                                          </p:spTgt>
                                        </p:tgtEl>
                                        <p:attrNameLst>
                                          <p:attrName>ppt_x</p:attrName>
                                        </p:attrNameLst>
                                      </p:cBhvr>
                                    </p:anim>
                                    <p:set>
                                      <p:cBhvr>
                                        <p:cTn id="89" dur="770" fill="hold"/>
                                        <p:tgtEl>
                                          <p:spTgt spid="2">
                                            <p:txEl>
                                              <p:pRg st="10" end="10"/>
                                            </p:txEl>
                                          </p:spTgt>
                                        </p:tgtEl>
                                        <p:attrNameLst>
                                          <p:attrName>ppt_y</p:attrName>
                                        </p:attrNameLst>
                                      </p:cBhvr>
                                      <p:to>
                                        <p:strVal val="(#ppt_y+0.4)"/>
                                      </p:to>
                                    </p:set>
                                    <p:anim from="(#ppt_y+0.4)" to="(#ppt_y)" calcmode="lin" valueType="num">
                                      <p:cBhvr>
                                        <p:cTn id="90" dur="1230" accel="100000" fill="hold">
                                          <p:stCondLst>
                                            <p:cond delay="770"/>
                                          </p:stCondLst>
                                        </p:cTn>
                                        <p:tgtEl>
                                          <p:spTgt spid="2">
                                            <p:txEl>
                                              <p:pRg st="10" end="1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171400"/>
            <a:ext cx="8229600" cy="1219200"/>
          </a:xfrm>
        </p:spPr>
        <p:txBody>
          <a:bodyPr/>
          <a:lstStyle/>
          <a:p>
            <a:endParaRPr lang="en-NZ" dirty="0"/>
          </a:p>
        </p:txBody>
      </p:sp>
      <p:pic>
        <p:nvPicPr>
          <p:cNvPr id="4" name="Content Placeholder 3" descr="soundeffects.bmp"/>
          <p:cNvPicPr>
            <a:picLocks noGrp="1"/>
          </p:cNvPicPr>
          <p:nvPr>
            <p:ph idx="1"/>
          </p:nvPr>
        </p:nvPicPr>
        <p:blipFill>
          <a:blip r:embed="rId2" cstate="print"/>
          <a:srcRect r="10909"/>
          <a:stretch>
            <a:fillRect/>
          </a:stretch>
        </p:blipFill>
        <p:spPr>
          <a:xfrm>
            <a:off x="611560" y="980728"/>
            <a:ext cx="7920880" cy="5040560"/>
          </a:xfrm>
          <a:prstGeom prst="rect">
            <a:avLst/>
          </a:prstGeom>
        </p:spPr>
      </p:pic>
      <p:sp>
        <p:nvSpPr>
          <p:cNvPr id="5" name="Rectangle 4"/>
          <p:cNvSpPr/>
          <p:nvPr/>
        </p:nvSpPr>
        <p:spPr>
          <a:xfrm>
            <a:off x="683568" y="117693"/>
            <a:ext cx="7852150" cy="6740307"/>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err="1" smtClean="0">
                <a:ln w="50800"/>
                <a:solidFill>
                  <a:schemeClr val="bg1">
                    <a:shade val="50000"/>
                  </a:schemeClr>
                </a:solidFill>
                <a:effectLst/>
              </a:rPr>
              <a:t>Diegetic</a:t>
            </a:r>
            <a:r>
              <a:rPr lang="en-US" sz="5400" b="1" cap="none" spc="0" dirty="0" smtClean="0">
                <a:ln w="50800"/>
                <a:solidFill>
                  <a:schemeClr val="bg1">
                    <a:shade val="50000"/>
                  </a:schemeClr>
                </a:solidFill>
                <a:effectLst/>
              </a:rPr>
              <a:t> / Non-</a:t>
            </a:r>
            <a:r>
              <a:rPr lang="en-US" sz="5400" b="1" cap="none" spc="0" dirty="0" err="1" smtClean="0">
                <a:ln w="50800"/>
                <a:solidFill>
                  <a:schemeClr val="bg1">
                    <a:shade val="50000"/>
                  </a:schemeClr>
                </a:solidFill>
                <a:effectLst/>
              </a:rPr>
              <a:t>diegetic</a:t>
            </a:r>
            <a:r>
              <a:rPr lang="en-US" sz="5400" b="1" cap="none" spc="0" dirty="0" smtClean="0">
                <a:ln w="50800"/>
                <a:solidFill>
                  <a:schemeClr val="bg1">
                    <a:shade val="50000"/>
                  </a:schemeClr>
                </a:solidFill>
                <a:effectLst/>
              </a:rPr>
              <a:t> </a:t>
            </a:r>
          </a:p>
          <a:p>
            <a:pPr algn="ctr"/>
            <a:endParaRPr lang="en-US" sz="5400" b="1" dirty="0" smtClean="0">
              <a:ln w="50800"/>
              <a:solidFill>
                <a:schemeClr val="bg1">
                  <a:shade val="50000"/>
                </a:schemeClr>
              </a:solidFill>
            </a:endParaRPr>
          </a:p>
          <a:p>
            <a:pPr algn="ctr"/>
            <a:endParaRPr lang="en-US" sz="5400" b="1" cap="none" spc="0" dirty="0" smtClean="0">
              <a:ln w="50800"/>
              <a:solidFill>
                <a:schemeClr val="bg1">
                  <a:shade val="50000"/>
                </a:schemeClr>
              </a:solidFill>
              <a:effectLst/>
            </a:endParaRPr>
          </a:p>
          <a:p>
            <a:pPr algn="ctr"/>
            <a:endParaRPr lang="en-US" sz="5400" b="1" dirty="0" smtClean="0">
              <a:ln w="50800"/>
              <a:solidFill>
                <a:schemeClr val="bg1">
                  <a:shade val="50000"/>
                </a:schemeClr>
              </a:solidFill>
            </a:endParaRPr>
          </a:p>
          <a:p>
            <a:pPr algn="ctr"/>
            <a:endParaRPr lang="en-US" sz="5400" b="1" dirty="0" smtClean="0">
              <a:ln w="50800"/>
              <a:solidFill>
                <a:schemeClr val="bg1">
                  <a:shade val="50000"/>
                </a:schemeClr>
              </a:solidFill>
            </a:endParaRPr>
          </a:p>
          <a:p>
            <a:pPr algn="ctr"/>
            <a:endParaRPr lang="en-US" sz="5400" b="1" dirty="0" smtClean="0">
              <a:ln w="50800"/>
              <a:solidFill>
                <a:schemeClr val="bg1">
                  <a:shade val="50000"/>
                </a:schemeClr>
              </a:solidFill>
            </a:endParaRPr>
          </a:p>
          <a:p>
            <a:pPr algn="ctr"/>
            <a:endParaRPr lang="en-US" sz="5400" b="1" dirty="0" smtClean="0">
              <a:ln w="50800"/>
              <a:solidFill>
                <a:schemeClr val="bg1">
                  <a:shade val="50000"/>
                </a:schemeClr>
              </a:solidFill>
            </a:endParaRPr>
          </a:p>
          <a:p>
            <a:pPr algn="ctr"/>
            <a:r>
              <a:rPr lang="en-US" sz="5400" b="1" cap="none" spc="0" dirty="0" smtClean="0">
                <a:ln w="50800"/>
                <a:solidFill>
                  <a:schemeClr val="bg1">
                    <a:shade val="50000"/>
                  </a:schemeClr>
                </a:solidFill>
                <a:effectLst/>
              </a:rPr>
              <a:t>Sound</a:t>
            </a:r>
            <a:endParaRPr lang="en-US" sz="5400" b="1" cap="none" spc="0" dirty="0">
              <a:ln w="50800"/>
              <a:solidFill>
                <a:schemeClr val="bg1">
                  <a:shade val="50000"/>
                </a:schemeClr>
              </a:solidFill>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a:p>
        </p:txBody>
      </p:sp>
      <p:sp>
        <p:nvSpPr>
          <p:cNvPr id="3" name="Title 2"/>
          <p:cNvSpPr>
            <a:spLocks noGrp="1"/>
          </p:cNvSpPr>
          <p:nvPr>
            <p:ph type="title"/>
          </p:nvPr>
        </p:nvSpPr>
        <p:spPr/>
        <p:txBody>
          <a:bodyPr/>
          <a:lstStyle/>
          <a:p>
            <a:endParaRPr lang="en-NZ"/>
          </a:p>
        </p:txBody>
      </p:sp>
      <p:pic>
        <p:nvPicPr>
          <p:cNvPr id="4" name="Picture 3" descr="tracking.bmp"/>
          <p:cNvPicPr/>
          <p:nvPr/>
        </p:nvPicPr>
        <p:blipFill>
          <a:blip r:embed="rId2" cstate="print"/>
          <a:stretch>
            <a:fillRect/>
          </a:stretch>
        </p:blipFill>
        <p:spPr>
          <a:xfrm>
            <a:off x="611560" y="764704"/>
            <a:ext cx="7992888" cy="5472608"/>
          </a:xfrm>
          <a:prstGeom prst="rect">
            <a:avLst/>
          </a:prstGeom>
        </p:spPr>
      </p:pic>
      <p:sp>
        <p:nvSpPr>
          <p:cNvPr id="5" name="Rectangle 4"/>
          <p:cNvSpPr/>
          <p:nvPr/>
        </p:nvSpPr>
        <p:spPr>
          <a:xfrm>
            <a:off x="1403648" y="0"/>
            <a:ext cx="6323847"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Camera Movement</a:t>
            </a:r>
            <a:endParaRPr lang="en-US" sz="5400" b="1" cap="none" spc="0" dirty="0">
              <a:ln w="50800"/>
              <a:solidFill>
                <a:schemeClr val="bg1">
                  <a:shade val="50000"/>
                </a:schemeClr>
              </a:solidFill>
              <a:effectLst/>
            </a:endParaRPr>
          </a:p>
        </p:txBody>
      </p:sp>
      <p:sp>
        <p:nvSpPr>
          <p:cNvPr id="6" name="Rectangle 5"/>
          <p:cNvSpPr/>
          <p:nvPr/>
        </p:nvSpPr>
        <p:spPr>
          <a:xfrm>
            <a:off x="827584" y="6093296"/>
            <a:ext cx="7629204"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Tracking, Panning, Tilt</a:t>
            </a:r>
            <a:endParaRPr lang="en-US" sz="5400" b="1" cap="none" spc="0" dirty="0">
              <a:ln w="50800"/>
              <a:solidFill>
                <a:schemeClr val="bg1">
                  <a:shade val="50000"/>
                </a:schemeClr>
              </a:solidFill>
              <a:effectLst/>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4)">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buNone/>
            </a:pPr>
            <a:endParaRPr lang="en-NZ" sz="2400" dirty="0" smtClean="0">
              <a:latin typeface="French Script MT" pitchFamily="66" charset="0"/>
            </a:endParaRPr>
          </a:p>
          <a:p>
            <a:pPr algn="ctr">
              <a:buNone/>
            </a:pPr>
            <a:r>
              <a:rPr lang="en-NZ" sz="15000" i="1" dirty="0" smtClean="0">
                <a:solidFill>
                  <a:srgbClr val="002060"/>
                </a:solidFill>
                <a:effectLst>
                  <a:outerShdw blurRad="38100" dist="38100" dir="2700000" algn="tl">
                    <a:srgbClr val="000000">
                      <a:alpha val="43137"/>
                    </a:srgbClr>
                  </a:outerShdw>
                </a:effectLst>
                <a:latin typeface="French Script MT" pitchFamily="66" charset="0"/>
              </a:rPr>
              <a:t>fin</a:t>
            </a:r>
            <a:endParaRPr lang="en-NZ" sz="15000" i="1" dirty="0">
              <a:solidFill>
                <a:srgbClr val="002060"/>
              </a:solidFill>
              <a:effectLst>
                <a:outerShdw blurRad="38100" dist="38100" dir="2700000" algn="tl">
                  <a:srgbClr val="000000">
                    <a:alpha val="43137"/>
                  </a:srgbClr>
                </a:outerShdw>
              </a:effectLst>
              <a:latin typeface="French Script MT" pitchFamily="66" charset="0"/>
            </a:endParaRPr>
          </a:p>
        </p:txBody>
      </p:sp>
      <p:sp>
        <p:nvSpPr>
          <p:cNvPr id="3" name="Title 2"/>
          <p:cNvSpPr>
            <a:spLocks noGrp="1"/>
          </p:cNvSpPr>
          <p:nvPr>
            <p:ph type="title"/>
          </p:nvPr>
        </p:nvSpPr>
        <p:spPr/>
        <p:txBody>
          <a:bodyPr/>
          <a:lstStyle/>
          <a:p>
            <a:endParaRPr lang="en-NZ" dirty="0"/>
          </a:p>
        </p:txBody>
      </p:sp>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NZ" i="1" dirty="0" smtClean="0"/>
              <a:t>Avatar</a:t>
            </a:r>
            <a:r>
              <a:rPr lang="en-NZ" dirty="0" smtClean="0"/>
              <a:t> </a:t>
            </a:r>
            <a:r>
              <a:rPr lang="en-NZ" dirty="0" smtClean="0"/>
              <a:t>, through the character of Jake Sully, helps show the theme of the power of the individual - that one person has  the ability to make a difference. </a:t>
            </a:r>
          </a:p>
          <a:p>
            <a:endParaRPr lang="en-NZ" dirty="0" smtClean="0"/>
          </a:p>
          <a:p>
            <a:r>
              <a:rPr lang="en-NZ" dirty="0" smtClean="0"/>
              <a:t>Jake </a:t>
            </a:r>
            <a:r>
              <a:rPr lang="en-NZ" dirty="0" smtClean="0"/>
              <a:t>Sully  </a:t>
            </a:r>
            <a:r>
              <a:rPr lang="en-NZ" dirty="0" smtClean="0"/>
              <a:t>realises </a:t>
            </a:r>
            <a:r>
              <a:rPr lang="en-NZ" dirty="0" smtClean="0"/>
              <a:t>that the military </a:t>
            </a:r>
            <a:r>
              <a:rPr lang="en-NZ" dirty="0" smtClean="0"/>
              <a:t>mining operation on Pandora is unjust and eventually switches </a:t>
            </a:r>
            <a:r>
              <a:rPr lang="en-NZ" dirty="0" smtClean="0"/>
              <a:t>sides. </a:t>
            </a:r>
            <a:r>
              <a:rPr lang="en-NZ" dirty="0" smtClean="0"/>
              <a:t>He finds </a:t>
            </a:r>
            <a:r>
              <a:rPr lang="en-NZ" dirty="0" smtClean="0"/>
              <a:t>himself drawn to the culture he was initially fighting </a:t>
            </a:r>
            <a:r>
              <a:rPr lang="en-NZ" dirty="0" smtClean="0"/>
              <a:t>against. He is particularly attracted to their strong sense of respect for the environment and life in general. With the </a:t>
            </a:r>
            <a:r>
              <a:rPr lang="en-NZ" dirty="0" err="1" smtClean="0"/>
              <a:t>Navi</a:t>
            </a:r>
            <a:r>
              <a:rPr lang="en-NZ" dirty="0" smtClean="0"/>
              <a:t> Jake also feels a sense of belonging he lacked in his human community. His brother is dead, he doesn’t fit in with the “science geeks” and no longer identifies with the “jarhead” soldiers as he once did. This also reflects the importance of family and identity a person has in order to feel complete and fulfilled. </a:t>
            </a:r>
          </a:p>
          <a:p>
            <a:pPr>
              <a:buNone/>
            </a:pPr>
            <a:endParaRPr lang="en-NZ" dirty="0" smtClean="0"/>
          </a:p>
          <a:p>
            <a:endParaRPr lang="en-NZ" dirty="0"/>
          </a:p>
        </p:txBody>
      </p:sp>
      <p:sp>
        <p:nvSpPr>
          <p:cNvPr id="3" name="Title 2"/>
          <p:cNvSpPr>
            <a:spLocks noGrp="1"/>
          </p:cNvSpPr>
          <p:nvPr>
            <p:ph type="title"/>
          </p:nvPr>
        </p:nvSpPr>
        <p:spPr/>
        <p:txBody>
          <a:bodyPr/>
          <a:lstStyle/>
          <a:p>
            <a:r>
              <a:rPr lang="en-NZ" dirty="0" smtClean="0">
                <a:solidFill>
                  <a:srgbClr val="002060"/>
                </a:solidFill>
                <a:effectLst>
                  <a:outerShdw blurRad="38100" dist="38100" dir="2700000" algn="tl">
                    <a:srgbClr val="000000">
                      <a:alpha val="43137"/>
                    </a:srgbClr>
                  </a:outerShdw>
                </a:effectLst>
              </a:rPr>
              <a:t>THEME</a:t>
            </a:r>
            <a:endParaRPr lang="en-NZ" dirty="0">
              <a:solidFill>
                <a:srgbClr val="002060"/>
              </a:solidFill>
              <a:effectLst>
                <a:outerShdw blurRad="38100" dist="38100" dir="2700000" algn="tl">
                  <a:srgbClr val="000000">
                    <a:alpha val="43137"/>
                  </a:srgbClr>
                </a:outerShdw>
              </a:effectLs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5334000"/>
          </a:xfrm>
        </p:spPr>
        <p:txBody>
          <a:bodyPr>
            <a:normAutofit fontScale="70000" lnSpcReduction="20000"/>
          </a:bodyPr>
          <a:lstStyle/>
          <a:p>
            <a:r>
              <a:rPr lang="en-NZ" i="1" u="sng" dirty="0" smtClean="0"/>
              <a:t>‘Avatar’ </a:t>
            </a:r>
            <a:r>
              <a:rPr lang="en-NZ" i="1" dirty="0" smtClean="0"/>
              <a:t> </a:t>
            </a:r>
            <a:r>
              <a:rPr lang="en-NZ" dirty="0" smtClean="0"/>
              <a:t>also reminds us about the harsh truth of unjustifiable military </a:t>
            </a:r>
            <a:r>
              <a:rPr lang="en-NZ" dirty="0" smtClean="0"/>
              <a:t>aggression and the capability humanity has to cause destruction, both to our environment and each other. </a:t>
            </a:r>
            <a:r>
              <a:rPr lang="en-GB" sz="2800" dirty="0" smtClean="0"/>
              <a:t> The film conveys </a:t>
            </a:r>
            <a:r>
              <a:rPr lang="en-GB" sz="2800" dirty="0" smtClean="0"/>
              <a:t>to viewers a warning about the way humans treat other </a:t>
            </a:r>
            <a:r>
              <a:rPr lang="en-GB" sz="2800" dirty="0" smtClean="0"/>
              <a:t>species or cultures</a:t>
            </a:r>
            <a:r>
              <a:rPr lang="en-GB" sz="2800" dirty="0" smtClean="0"/>
              <a:t>. A current world concern is the way many developed countries often feel entitled to inhabit another </a:t>
            </a:r>
            <a:r>
              <a:rPr lang="en-GB" sz="2800" dirty="0" smtClean="0"/>
              <a:t>country </a:t>
            </a:r>
            <a:r>
              <a:rPr lang="en-GB" sz="2800" dirty="0" smtClean="0"/>
              <a:t>with no concern for the indigenous cultures and the impact on the environment. Often the reason for invasion is to exploit their natural resources.</a:t>
            </a:r>
          </a:p>
          <a:p>
            <a:pPr>
              <a:buNone/>
            </a:pPr>
            <a:endParaRPr lang="en-NZ" dirty="0" smtClean="0"/>
          </a:p>
          <a:p>
            <a:r>
              <a:rPr lang="en-NZ" dirty="0" smtClean="0"/>
              <a:t>The </a:t>
            </a:r>
            <a:r>
              <a:rPr lang="en-NZ" dirty="0" smtClean="0"/>
              <a:t>director has acknowledged </a:t>
            </a:r>
            <a:r>
              <a:rPr lang="en-NZ" dirty="0" smtClean="0"/>
              <a:t>that even </a:t>
            </a:r>
            <a:r>
              <a:rPr lang="en-NZ" dirty="0" smtClean="0"/>
              <a:t>though there are good humans within the film, the humans "represent what we know to be the parts of ourselves that are trashing our world and maybe condemning ourselves to a grim future</a:t>
            </a:r>
            <a:r>
              <a:rPr lang="en-NZ" dirty="0" smtClean="0"/>
              <a:t>".</a:t>
            </a:r>
          </a:p>
          <a:p>
            <a:pPr>
              <a:buNone/>
            </a:pPr>
            <a:endParaRPr lang="en-NZ" dirty="0" smtClean="0"/>
          </a:p>
          <a:p>
            <a:r>
              <a:rPr lang="en-NZ" dirty="0" smtClean="0"/>
              <a:t>Cameron acknowledges that </a:t>
            </a:r>
            <a:r>
              <a:rPr lang="en-NZ" i="1" dirty="0" smtClean="0"/>
              <a:t>Avatar</a:t>
            </a:r>
            <a:r>
              <a:rPr lang="en-NZ" dirty="0" smtClean="0"/>
              <a:t> implicitly criticizes the United States' role in the Iraq War and the impersonal nature of mechanized warfare in general. </a:t>
            </a:r>
            <a:r>
              <a:rPr lang="en-NZ" dirty="0" smtClean="0"/>
              <a:t>Cameron </a:t>
            </a:r>
            <a:r>
              <a:rPr lang="en-NZ" dirty="0" smtClean="0"/>
              <a:t>said, "We know what it feels like to launch the missiles. We don't know what it feels like for them to land on our home soil, not in America</a:t>
            </a:r>
            <a:r>
              <a:rPr lang="en-NZ" dirty="0" smtClean="0"/>
              <a:t>." </a:t>
            </a:r>
            <a:r>
              <a:rPr lang="en-NZ" dirty="0" smtClean="0"/>
              <a:t>He said in later interviews, "... I think it's very patriotic to question a system that needs to be corralled </a:t>
            </a:r>
            <a:r>
              <a:rPr lang="en-NZ" dirty="0" smtClean="0"/>
              <a:t>..."</a:t>
            </a:r>
          </a:p>
          <a:p>
            <a:pPr>
              <a:buNone/>
            </a:pPr>
            <a:endParaRPr lang="en-NZ" dirty="0" smtClean="0"/>
          </a:p>
        </p:txBody>
      </p:sp>
      <p:sp>
        <p:nvSpPr>
          <p:cNvPr id="3" name="Title 2"/>
          <p:cNvSpPr>
            <a:spLocks noGrp="1"/>
          </p:cNvSpPr>
          <p:nvPr>
            <p:ph type="title"/>
          </p:nvPr>
        </p:nvSpPr>
        <p:spPr/>
        <p:txBody>
          <a:bodyPr/>
          <a:lstStyle/>
          <a:p>
            <a:r>
              <a:rPr lang="en-NZ" dirty="0" smtClean="0">
                <a:solidFill>
                  <a:srgbClr val="002060"/>
                </a:solidFill>
                <a:effectLst>
                  <a:outerShdw blurRad="38100" dist="38100" dir="2700000" algn="tl">
                    <a:srgbClr val="000000">
                      <a:alpha val="43137"/>
                    </a:srgbClr>
                  </a:outerShdw>
                </a:effectLst>
              </a:rPr>
              <a:t>OTHER THEMES:</a:t>
            </a:r>
            <a:endParaRPr lang="en-NZ" dirty="0">
              <a:solidFill>
                <a:srgbClr val="002060"/>
              </a:solidFill>
              <a:effectLst>
                <a:outerShdw blurRad="38100" dist="38100" dir="2700000" algn="tl">
                  <a:srgbClr val="000000">
                    <a:alpha val="43137"/>
                  </a:srgbClr>
                </a:outerShdw>
              </a:effectLs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NZ" dirty="0" smtClean="0"/>
              <a:t>A scene in the film </a:t>
            </a:r>
            <a:r>
              <a:rPr lang="en-NZ" dirty="0" smtClean="0"/>
              <a:t>which portrays this theme is the </a:t>
            </a:r>
            <a:r>
              <a:rPr lang="en-NZ" dirty="0" smtClean="0"/>
              <a:t>violent destruction of the towering </a:t>
            </a:r>
            <a:r>
              <a:rPr lang="en-NZ" dirty="0" err="1" smtClean="0"/>
              <a:t>Na'vi</a:t>
            </a:r>
            <a:r>
              <a:rPr lang="en-NZ" dirty="0" smtClean="0"/>
              <a:t> </a:t>
            </a:r>
            <a:r>
              <a:rPr lang="en-NZ" dirty="0" err="1" smtClean="0"/>
              <a:t>Hometree</a:t>
            </a:r>
            <a:r>
              <a:rPr lang="en-NZ" dirty="0" smtClean="0"/>
              <a:t>, which collapses in flames after a missile attack, coating the landscape with ash and floating embers. </a:t>
            </a:r>
            <a:endParaRPr lang="en-NZ" dirty="0" smtClean="0"/>
          </a:p>
          <a:p>
            <a:endParaRPr lang="en-NZ" dirty="0" smtClean="0"/>
          </a:p>
          <a:p>
            <a:pPr>
              <a:buNone/>
            </a:pPr>
            <a:r>
              <a:rPr lang="en-NZ" b="1" dirty="0" smtClean="0">
                <a:solidFill>
                  <a:srgbClr val="002060"/>
                </a:solidFill>
                <a:effectLst>
                  <a:outerShdw blurRad="38100" dist="38100" dir="2700000" algn="tl">
                    <a:srgbClr val="000000">
                      <a:alpha val="43137"/>
                    </a:srgbClr>
                  </a:outerShdw>
                </a:effectLst>
              </a:rPr>
              <a:t>TASK: </a:t>
            </a:r>
          </a:p>
          <a:p>
            <a:pPr>
              <a:buNone/>
            </a:pPr>
            <a:r>
              <a:rPr lang="en-NZ" dirty="0" smtClean="0"/>
              <a:t>Watch the following scene.</a:t>
            </a:r>
          </a:p>
          <a:p>
            <a:pPr>
              <a:buNone/>
            </a:pPr>
            <a:r>
              <a:rPr lang="en-NZ" dirty="0" smtClean="0"/>
              <a:t>Analyse how visual and oral techniques are used to help </a:t>
            </a:r>
          </a:p>
          <a:p>
            <a:pPr>
              <a:buNone/>
            </a:pPr>
            <a:r>
              <a:rPr lang="en-NZ" dirty="0" smtClean="0"/>
              <a:t>convey this theme.</a:t>
            </a:r>
            <a:endParaRPr lang="en-NZ" dirty="0" smtClean="0"/>
          </a:p>
          <a:p>
            <a:endParaRPr lang="en-NZ" dirty="0"/>
          </a:p>
        </p:txBody>
      </p:sp>
      <p:sp>
        <p:nvSpPr>
          <p:cNvPr id="3" name="Title 2"/>
          <p:cNvSpPr>
            <a:spLocks noGrp="1"/>
          </p:cNvSpPr>
          <p:nvPr>
            <p:ph type="title"/>
          </p:nvPr>
        </p:nvSpPr>
        <p:spPr/>
        <p:txBody>
          <a:bodyPr/>
          <a:lstStyle/>
          <a:p>
            <a:r>
              <a:rPr lang="en-NZ" dirty="0" smtClean="0">
                <a:solidFill>
                  <a:srgbClr val="002060"/>
                </a:solidFill>
              </a:rPr>
              <a:t>Important Scene:</a:t>
            </a:r>
            <a:endParaRPr lang="en-NZ" dirty="0">
              <a:solidFill>
                <a:srgbClr val="00206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a:p>
        </p:txBody>
      </p:sp>
      <p:sp>
        <p:nvSpPr>
          <p:cNvPr id="3" name="Title 2"/>
          <p:cNvSpPr>
            <a:spLocks noGrp="1"/>
          </p:cNvSpPr>
          <p:nvPr>
            <p:ph type="title"/>
          </p:nvPr>
        </p:nvSpPr>
        <p:spPr/>
        <p:txBody>
          <a:bodyPr/>
          <a:lstStyle/>
          <a:p>
            <a:endParaRPr lang="en-NZ"/>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5001344"/>
          </a:xfrm>
        </p:spPr>
        <p:txBody>
          <a:bodyPr>
            <a:normAutofit fontScale="92500" lnSpcReduction="20000"/>
          </a:bodyPr>
          <a:lstStyle/>
          <a:p>
            <a:r>
              <a:rPr lang="en-NZ" dirty="0" smtClean="0"/>
              <a:t>Cinematography – camera angles and shots</a:t>
            </a:r>
          </a:p>
          <a:p>
            <a:r>
              <a:rPr lang="en-NZ" dirty="0" smtClean="0"/>
              <a:t>Costume</a:t>
            </a:r>
          </a:p>
          <a:p>
            <a:r>
              <a:rPr lang="en-NZ" dirty="0" smtClean="0"/>
              <a:t>Props</a:t>
            </a:r>
          </a:p>
          <a:p>
            <a:r>
              <a:rPr lang="en-NZ" dirty="0" smtClean="0"/>
              <a:t>Lighting – High Key / Low Key</a:t>
            </a:r>
          </a:p>
          <a:p>
            <a:r>
              <a:rPr lang="en-NZ" dirty="0" smtClean="0"/>
              <a:t>Colour – filters (green, blue, red)</a:t>
            </a:r>
          </a:p>
          <a:p>
            <a:r>
              <a:rPr lang="en-NZ" dirty="0" smtClean="0"/>
              <a:t>Camera movement – tracking, pan, tilt</a:t>
            </a:r>
          </a:p>
          <a:p>
            <a:r>
              <a:rPr lang="en-NZ" dirty="0" smtClean="0"/>
              <a:t>Zoom in / Zoom out</a:t>
            </a:r>
          </a:p>
          <a:p>
            <a:endParaRPr lang="en-NZ" dirty="0" smtClean="0"/>
          </a:p>
          <a:p>
            <a:r>
              <a:rPr lang="en-NZ" dirty="0" smtClean="0"/>
              <a:t>Montage</a:t>
            </a:r>
          </a:p>
          <a:p>
            <a:r>
              <a:rPr lang="en-NZ" dirty="0" smtClean="0"/>
              <a:t>Special Effects – 3 D technology, Motion Capture</a:t>
            </a:r>
          </a:p>
          <a:p>
            <a:r>
              <a:rPr lang="en-NZ" dirty="0" smtClean="0"/>
              <a:t>Fade in / Fade out</a:t>
            </a:r>
          </a:p>
          <a:p>
            <a:r>
              <a:rPr lang="en-NZ" dirty="0" smtClean="0"/>
              <a:t>Dissolve</a:t>
            </a:r>
          </a:p>
          <a:p>
            <a:r>
              <a:rPr lang="en-NZ" dirty="0" smtClean="0"/>
              <a:t>Cut / Crosscutting</a:t>
            </a:r>
          </a:p>
          <a:p>
            <a:endParaRPr lang="en-NZ" dirty="0"/>
          </a:p>
        </p:txBody>
      </p:sp>
      <p:sp>
        <p:nvSpPr>
          <p:cNvPr id="3" name="Title 2"/>
          <p:cNvSpPr>
            <a:spLocks noGrp="1"/>
          </p:cNvSpPr>
          <p:nvPr>
            <p:ph type="title"/>
          </p:nvPr>
        </p:nvSpPr>
        <p:spPr/>
        <p:txBody>
          <a:bodyPr/>
          <a:lstStyle/>
          <a:p>
            <a:r>
              <a:rPr lang="en-NZ" b="1" dirty="0" smtClean="0">
                <a:solidFill>
                  <a:srgbClr val="002060"/>
                </a:solidFill>
              </a:rPr>
              <a:t>Visual Elements:</a:t>
            </a:r>
            <a:endParaRPr lang="en-NZ" b="1" dirty="0">
              <a:solidFill>
                <a:srgbClr val="002060"/>
              </a:solidFill>
            </a:endParaRPr>
          </a:p>
        </p:txBody>
      </p:sp>
      <p:pic>
        <p:nvPicPr>
          <p:cNvPr id="2050" name="Picture 2" descr="man with video camera running animated gif"/>
          <p:cNvPicPr>
            <a:picLocks noChangeAspect="1" noChangeArrowheads="1" noCrop="1"/>
          </p:cNvPicPr>
          <p:nvPr/>
        </p:nvPicPr>
        <p:blipFill>
          <a:blip r:embed="rId2" cstate="print"/>
          <a:srcRect/>
          <a:stretch>
            <a:fillRect/>
          </a:stretch>
        </p:blipFill>
        <p:spPr bwMode="auto">
          <a:xfrm>
            <a:off x="6372200" y="404664"/>
            <a:ext cx="2501255" cy="2501256"/>
          </a:xfrm>
          <a:prstGeom prst="rect">
            <a:avLst/>
          </a:prstGeom>
          <a:noFill/>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wipe(down)">
                                      <p:cBhvr>
                                        <p:cTn id="25" dur="580">
                                          <p:stCondLst>
                                            <p:cond delay="0"/>
                                          </p:stCondLst>
                                        </p:cTn>
                                        <p:tgtEl>
                                          <p:spTgt spid="2">
                                            <p:txEl>
                                              <p:pRg st="1" end="1"/>
                                            </p:txEl>
                                          </p:spTgt>
                                        </p:tgtEl>
                                      </p:cBhvr>
                                    </p:animEffect>
                                    <p:anim calcmode="lin" valueType="num">
                                      <p:cBhvr>
                                        <p:cTn id="26"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xEl>
                                              <p:pRg st="1" end="1"/>
                                            </p:txEl>
                                          </p:spTgt>
                                        </p:tgtEl>
                                      </p:cBhvr>
                                      <p:to x="100000" y="60000"/>
                                    </p:animScale>
                                    <p:animScale>
                                      <p:cBhvr>
                                        <p:cTn id="32" dur="166" decel="50000">
                                          <p:stCondLst>
                                            <p:cond delay="676"/>
                                          </p:stCondLst>
                                        </p:cTn>
                                        <p:tgtEl>
                                          <p:spTgt spid="2">
                                            <p:txEl>
                                              <p:pRg st="1" end="1"/>
                                            </p:txEl>
                                          </p:spTgt>
                                        </p:tgtEl>
                                      </p:cBhvr>
                                      <p:to x="100000" y="100000"/>
                                    </p:animScale>
                                    <p:animScale>
                                      <p:cBhvr>
                                        <p:cTn id="33" dur="26">
                                          <p:stCondLst>
                                            <p:cond delay="1312"/>
                                          </p:stCondLst>
                                        </p:cTn>
                                        <p:tgtEl>
                                          <p:spTgt spid="2">
                                            <p:txEl>
                                              <p:pRg st="1" end="1"/>
                                            </p:txEl>
                                          </p:spTgt>
                                        </p:tgtEl>
                                      </p:cBhvr>
                                      <p:to x="100000" y="80000"/>
                                    </p:animScale>
                                    <p:animScale>
                                      <p:cBhvr>
                                        <p:cTn id="34" dur="166" decel="50000">
                                          <p:stCondLst>
                                            <p:cond delay="1338"/>
                                          </p:stCondLst>
                                        </p:cTn>
                                        <p:tgtEl>
                                          <p:spTgt spid="2">
                                            <p:txEl>
                                              <p:pRg st="1" end="1"/>
                                            </p:txEl>
                                          </p:spTgt>
                                        </p:tgtEl>
                                      </p:cBhvr>
                                      <p:to x="100000" y="100000"/>
                                    </p:animScale>
                                    <p:animScale>
                                      <p:cBhvr>
                                        <p:cTn id="35" dur="26">
                                          <p:stCondLst>
                                            <p:cond delay="1642"/>
                                          </p:stCondLst>
                                        </p:cTn>
                                        <p:tgtEl>
                                          <p:spTgt spid="2">
                                            <p:txEl>
                                              <p:pRg st="1" end="1"/>
                                            </p:txEl>
                                          </p:spTgt>
                                        </p:tgtEl>
                                      </p:cBhvr>
                                      <p:to x="100000" y="90000"/>
                                    </p:animScale>
                                    <p:animScale>
                                      <p:cBhvr>
                                        <p:cTn id="36" dur="166" decel="50000">
                                          <p:stCondLst>
                                            <p:cond delay="1668"/>
                                          </p:stCondLst>
                                        </p:cTn>
                                        <p:tgtEl>
                                          <p:spTgt spid="2">
                                            <p:txEl>
                                              <p:pRg st="1" end="1"/>
                                            </p:txEl>
                                          </p:spTgt>
                                        </p:tgtEl>
                                      </p:cBhvr>
                                      <p:to x="100000" y="100000"/>
                                    </p:animScale>
                                    <p:animScale>
                                      <p:cBhvr>
                                        <p:cTn id="37" dur="26">
                                          <p:stCondLst>
                                            <p:cond delay="1808"/>
                                          </p:stCondLst>
                                        </p:cTn>
                                        <p:tgtEl>
                                          <p:spTgt spid="2">
                                            <p:txEl>
                                              <p:pRg st="1" end="1"/>
                                            </p:txEl>
                                          </p:spTgt>
                                        </p:tgtEl>
                                      </p:cBhvr>
                                      <p:to x="100000" y="95000"/>
                                    </p:animScale>
                                    <p:animScale>
                                      <p:cBhvr>
                                        <p:cTn id="38" dur="166" decel="50000">
                                          <p:stCondLst>
                                            <p:cond delay="1834"/>
                                          </p:stCondLst>
                                        </p:cTn>
                                        <p:tgtEl>
                                          <p:spTgt spid="2">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2">
                                            <p:txEl>
                                              <p:pRg st="2" end="2"/>
                                            </p:txEl>
                                          </p:spTgt>
                                        </p:tgtEl>
                                        <p:attrNameLst>
                                          <p:attrName>style.visibility</p:attrName>
                                        </p:attrNameLst>
                                      </p:cBhvr>
                                      <p:to>
                                        <p:strVal val="visible"/>
                                      </p:to>
                                    </p:set>
                                    <p:animEffect transition="in" filter="wipe(down)">
                                      <p:cBhvr>
                                        <p:cTn id="43" dur="580">
                                          <p:stCondLst>
                                            <p:cond delay="0"/>
                                          </p:stCondLst>
                                        </p:cTn>
                                        <p:tgtEl>
                                          <p:spTgt spid="2">
                                            <p:txEl>
                                              <p:pRg st="2" end="2"/>
                                            </p:txEl>
                                          </p:spTgt>
                                        </p:tgtEl>
                                      </p:cBhvr>
                                    </p:animEffect>
                                    <p:anim calcmode="lin" valueType="num">
                                      <p:cBhvr>
                                        <p:cTn id="44"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2">
                                            <p:txEl>
                                              <p:pRg st="2" end="2"/>
                                            </p:txEl>
                                          </p:spTgt>
                                        </p:tgtEl>
                                      </p:cBhvr>
                                      <p:to x="100000" y="60000"/>
                                    </p:animScale>
                                    <p:animScale>
                                      <p:cBhvr>
                                        <p:cTn id="50" dur="166" decel="50000">
                                          <p:stCondLst>
                                            <p:cond delay="676"/>
                                          </p:stCondLst>
                                        </p:cTn>
                                        <p:tgtEl>
                                          <p:spTgt spid="2">
                                            <p:txEl>
                                              <p:pRg st="2" end="2"/>
                                            </p:txEl>
                                          </p:spTgt>
                                        </p:tgtEl>
                                      </p:cBhvr>
                                      <p:to x="100000" y="100000"/>
                                    </p:animScale>
                                    <p:animScale>
                                      <p:cBhvr>
                                        <p:cTn id="51" dur="26">
                                          <p:stCondLst>
                                            <p:cond delay="1312"/>
                                          </p:stCondLst>
                                        </p:cTn>
                                        <p:tgtEl>
                                          <p:spTgt spid="2">
                                            <p:txEl>
                                              <p:pRg st="2" end="2"/>
                                            </p:txEl>
                                          </p:spTgt>
                                        </p:tgtEl>
                                      </p:cBhvr>
                                      <p:to x="100000" y="80000"/>
                                    </p:animScale>
                                    <p:animScale>
                                      <p:cBhvr>
                                        <p:cTn id="52" dur="166" decel="50000">
                                          <p:stCondLst>
                                            <p:cond delay="1338"/>
                                          </p:stCondLst>
                                        </p:cTn>
                                        <p:tgtEl>
                                          <p:spTgt spid="2">
                                            <p:txEl>
                                              <p:pRg st="2" end="2"/>
                                            </p:txEl>
                                          </p:spTgt>
                                        </p:tgtEl>
                                      </p:cBhvr>
                                      <p:to x="100000" y="100000"/>
                                    </p:animScale>
                                    <p:animScale>
                                      <p:cBhvr>
                                        <p:cTn id="53" dur="26">
                                          <p:stCondLst>
                                            <p:cond delay="1642"/>
                                          </p:stCondLst>
                                        </p:cTn>
                                        <p:tgtEl>
                                          <p:spTgt spid="2">
                                            <p:txEl>
                                              <p:pRg st="2" end="2"/>
                                            </p:txEl>
                                          </p:spTgt>
                                        </p:tgtEl>
                                      </p:cBhvr>
                                      <p:to x="100000" y="90000"/>
                                    </p:animScale>
                                    <p:animScale>
                                      <p:cBhvr>
                                        <p:cTn id="54" dur="166" decel="50000">
                                          <p:stCondLst>
                                            <p:cond delay="1668"/>
                                          </p:stCondLst>
                                        </p:cTn>
                                        <p:tgtEl>
                                          <p:spTgt spid="2">
                                            <p:txEl>
                                              <p:pRg st="2" end="2"/>
                                            </p:txEl>
                                          </p:spTgt>
                                        </p:tgtEl>
                                      </p:cBhvr>
                                      <p:to x="100000" y="100000"/>
                                    </p:animScale>
                                    <p:animScale>
                                      <p:cBhvr>
                                        <p:cTn id="55" dur="26">
                                          <p:stCondLst>
                                            <p:cond delay="1808"/>
                                          </p:stCondLst>
                                        </p:cTn>
                                        <p:tgtEl>
                                          <p:spTgt spid="2">
                                            <p:txEl>
                                              <p:pRg st="2" end="2"/>
                                            </p:txEl>
                                          </p:spTgt>
                                        </p:tgtEl>
                                      </p:cBhvr>
                                      <p:to x="100000" y="95000"/>
                                    </p:animScale>
                                    <p:animScale>
                                      <p:cBhvr>
                                        <p:cTn id="56" dur="166" decel="50000">
                                          <p:stCondLst>
                                            <p:cond delay="1834"/>
                                          </p:stCondLst>
                                        </p:cTn>
                                        <p:tgtEl>
                                          <p:spTgt spid="2">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2">
                                            <p:txEl>
                                              <p:pRg st="3" end="3"/>
                                            </p:txEl>
                                          </p:spTgt>
                                        </p:tgtEl>
                                        <p:attrNameLst>
                                          <p:attrName>style.visibility</p:attrName>
                                        </p:attrNameLst>
                                      </p:cBhvr>
                                      <p:to>
                                        <p:strVal val="visible"/>
                                      </p:to>
                                    </p:set>
                                    <p:animEffect transition="in" filter="wipe(down)">
                                      <p:cBhvr>
                                        <p:cTn id="61" dur="580">
                                          <p:stCondLst>
                                            <p:cond delay="0"/>
                                          </p:stCondLst>
                                        </p:cTn>
                                        <p:tgtEl>
                                          <p:spTgt spid="2">
                                            <p:txEl>
                                              <p:pRg st="3" end="3"/>
                                            </p:txEl>
                                          </p:spTgt>
                                        </p:tgtEl>
                                      </p:cBhvr>
                                    </p:animEffect>
                                    <p:anim calcmode="lin" valueType="num">
                                      <p:cBhvr>
                                        <p:cTn id="62"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2">
                                            <p:txEl>
                                              <p:pRg st="3" end="3"/>
                                            </p:txEl>
                                          </p:spTgt>
                                        </p:tgtEl>
                                      </p:cBhvr>
                                      <p:to x="100000" y="60000"/>
                                    </p:animScale>
                                    <p:animScale>
                                      <p:cBhvr>
                                        <p:cTn id="68" dur="166" decel="50000">
                                          <p:stCondLst>
                                            <p:cond delay="676"/>
                                          </p:stCondLst>
                                        </p:cTn>
                                        <p:tgtEl>
                                          <p:spTgt spid="2">
                                            <p:txEl>
                                              <p:pRg st="3" end="3"/>
                                            </p:txEl>
                                          </p:spTgt>
                                        </p:tgtEl>
                                      </p:cBhvr>
                                      <p:to x="100000" y="100000"/>
                                    </p:animScale>
                                    <p:animScale>
                                      <p:cBhvr>
                                        <p:cTn id="69" dur="26">
                                          <p:stCondLst>
                                            <p:cond delay="1312"/>
                                          </p:stCondLst>
                                        </p:cTn>
                                        <p:tgtEl>
                                          <p:spTgt spid="2">
                                            <p:txEl>
                                              <p:pRg st="3" end="3"/>
                                            </p:txEl>
                                          </p:spTgt>
                                        </p:tgtEl>
                                      </p:cBhvr>
                                      <p:to x="100000" y="80000"/>
                                    </p:animScale>
                                    <p:animScale>
                                      <p:cBhvr>
                                        <p:cTn id="70" dur="166" decel="50000">
                                          <p:stCondLst>
                                            <p:cond delay="1338"/>
                                          </p:stCondLst>
                                        </p:cTn>
                                        <p:tgtEl>
                                          <p:spTgt spid="2">
                                            <p:txEl>
                                              <p:pRg st="3" end="3"/>
                                            </p:txEl>
                                          </p:spTgt>
                                        </p:tgtEl>
                                      </p:cBhvr>
                                      <p:to x="100000" y="100000"/>
                                    </p:animScale>
                                    <p:animScale>
                                      <p:cBhvr>
                                        <p:cTn id="71" dur="26">
                                          <p:stCondLst>
                                            <p:cond delay="1642"/>
                                          </p:stCondLst>
                                        </p:cTn>
                                        <p:tgtEl>
                                          <p:spTgt spid="2">
                                            <p:txEl>
                                              <p:pRg st="3" end="3"/>
                                            </p:txEl>
                                          </p:spTgt>
                                        </p:tgtEl>
                                      </p:cBhvr>
                                      <p:to x="100000" y="90000"/>
                                    </p:animScale>
                                    <p:animScale>
                                      <p:cBhvr>
                                        <p:cTn id="72" dur="166" decel="50000">
                                          <p:stCondLst>
                                            <p:cond delay="1668"/>
                                          </p:stCondLst>
                                        </p:cTn>
                                        <p:tgtEl>
                                          <p:spTgt spid="2">
                                            <p:txEl>
                                              <p:pRg st="3" end="3"/>
                                            </p:txEl>
                                          </p:spTgt>
                                        </p:tgtEl>
                                      </p:cBhvr>
                                      <p:to x="100000" y="100000"/>
                                    </p:animScale>
                                    <p:animScale>
                                      <p:cBhvr>
                                        <p:cTn id="73" dur="26">
                                          <p:stCondLst>
                                            <p:cond delay="1808"/>
                                          </p:stCondLst>
                                        </p:cTn>
                                        <p:tgtEl>
                                          <p:spTgt spid="2">
                                            <p:txEl>
                                              <p:pRg st="3" end="3"/>
                                            </p:txEl>
                                          </p:spTgt>
                                        </p:tgtEl>
                                      </p:cBhvr>
                                      <p:to x="100000" y="95000"/>
                                    </p:animScale>
                                    <p:animScale>
                                      <p:cBhvr>
                                        <p:cTn id="74" dur="166" decel="50000">
                                          <p:stCondLst>
                                            <p:cond delay="1834"/>
                                          </p:stCondLst>
                                        </p:cTn>
                                        <p:tgtEl>
                                          <p:spTgt spid="2">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2">
                                            <p:txEl>
                                              <p:pRg st="4" end="4"/>
                                            </p:txEl>
                                          </p:spTgt>
                                        </p:tgtEl>
                                        <p:attrNameLst>
                                          <p:attrName>style.visibility</p:attrName>
                                        </p:attrNameLst>
                                      </p:cBhvr>
                                      <p:to>
                                        <p:strVal val="visible"/>
                                      </p:to>
                                    </p:set>
                                    <p:animEffect transition="in" filter="wipe(down)">
                                      <p:cBhvr>
                                        <p:cTn id="79" dur="580">
                                          <p:stCondLst>
                                            <p:cond delay="0"/>
                                          </p:stCondLst>
                                        </p:cTn>
                                        <p:tgtEl>
                                          <p:spTgt spid="2">
                                            <p:txEl>
                                              <p:pRg st="4" end="4"/>
                                            </p:txEl>
                                          </p:spTgt>
                                        </p:tgtEl>
                                      </p:cBhvr>
                                    </p:animEffect>
                                    <p:anim calcmode="lin" valueType="num">
                                      <p:cBhvr>
                                        <p:cTn id="80" dur="1822"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2">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2">
                                            <p:txEl>
                                              <p:pRg st="4" end="4"/>
                                            </p:txEl>
                                          </p:spTgt>
                                        </p:tgtEl>
                                      </p:cBhvr>
                                      <p:to x="100000" y="60000"/>
                                    </p:animScale>
                                    <p:animScale>
                                      <p:cBhvr>
                                        <p:cTn id="86" dur="166" decel="50000">
                                          <p:stCondLst>
                                            <p:cond delay="676"/>
                                          </p:stCondLst>
                                        </p:cTn>
                                        <p:tgtEl>
                                          <p:spTgt spid="2">
                                            <p:txEl>
                                              <p:pRg st="4" end="4"/>
                                            </p:txEl>
                                          </p:spTgt>
                                        </p:tgtEl>
                                      </p:cBhvr>
                                      <p:to x="100000" y="100000"/>
                                    </p:animScale>
                                    <p:animScale>
                                      <p:cBhvr>
                                        <p:cTn id="87" dur="26">
                                          <p:stCondLst>
                                            <p:cond delay="1312"/>
                                          </p:stCondLst>
                                        </p:cTn>
                                        <p:tgtEl>
                                          <p:spTgt spid="2">
                                            <p:txEl>
                                              <p:pRg st="4" end="4"/>
                                            </p:txEl>
                                          </p:spTgt>
                                        </p:tgtEl>
                                      </p:cBhvr>
                                      <p:to x="100000" y="80000"/>
                                    </p:animScale>
                                    <p:animScale>
                                      <p:cBhvr>
                                        <p:cTn id="88" dur="166" decel="50000">
                                          <p:stCondLst>
                                            <p:cond delay="1338"/>
                                          </p:stCondLst>
                                        </p:cTn>
                                        <p:tgtEl>
                                          <p:spTgt spid="2">
                                            <p:txEl>
                                              <p:pRg st="4" end="4"/>
                                            </p:txEl>
                                          </p:spTgt>
                                        </p:tgtEl>
                                      </p:cBhvr>
                                      <p:to x="100000" y="100000"/>
                                    </p:animScale>
                                    <p:animScale>
                                      <p:cBhvr>
                                        <p:cTn id="89" dur="26">
                                          <p:stCondLst>
                                            <p:cond delay="1642"/>
                                          </p:stCondLst>
                                        </p:cTn>
                                        <p:tgtEl>
                                          <p:spTgt spid="2">
                                            <p:txEl>
                                              <p:pRg st="4" end="4"/>
                                            </p:txEl>
                                          </p:spTgt>
                                        </p:tgtEl>
                                      </p:cBhvr>
                                      <p:to x="100000" y="90000"/>
                                    </p:animScale>
                                    <p:animScale>
                                      <p:cBhvr>
                                        <p:cTn id="90" dur="166" decel="50000">
                                          <p:stCondLst>
                                            <p:cond delay="1668"/>
                                          </p:stCondLst>
                                        </p:cTn>
                                        <p:tgtEl>
                                          <p:spTgt spid="2">
                                            <p:txEl>
                                              <p:pRg st="4" end="4"/>
                                            </p:txEl>
                                          </p:spTgt>
                                        </p:tgtEl>
                                      </p:cBhvr>
                                      <p:to x="100000" y="100000"/>
                                    </p:animScale>
                                    <p:animScale>
                                      <p:cBhvr>
                                        <p:cTn id="91" dur="26">
                                          <p:stCondLst>
                                            <p:cond delay="1808"/>
                                          </p:stCondLst>
                                        </p:cTn>
                                        <p:tgtEl>
                                          <p:spTgt spid="2">
                                            <p:txEl>
                                              <p:pRg st="4" end="4"/>
                                            </p:txEl>
                                          </p:spTgt>
                                        </p:tgtEl>
                                      </p:cBhvr>
                                      <p:to x="100000" y="95000"/>
                                    </p:animScale>
                                    <p:animScale>
                                      <p:cBhvr>
                                        <p:cTn id="92" dur="166" decel="50000">
                                          <p:stCondLst>
                                            <p:cond delay="1834"/>
                                          </p:stCondLst>
                                        </p:cTn>
                                        <p:tgtEl>
                                          <p:spTgt spid="2">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2">
                                            <p:txEl>
                                              <p:pRg st="5" end="5"/>
                                            </p:txEl>
                                          </p:spTgt>
                                        </p:tgtEl>
                                        <p:attrNameLst>
                                          <p:attrName>style.visibility</p:attrName>
                                        </p:attrNameLst>
                                      </p:cBhvr>
                                      <p:to>
                                        <p:strVal val="visible"/>
                                      </p:to>
                                    </p:set>
                                    <p:animEffect transition="in" filter="wipe(down)">
                                      <p:cBhvr>
                                        <p:cTn id="97" dur="580">
                                          <p:stCondLst>
                                            <p:cond delay="0"/>
                                          </p:stCondLst>
                                        </p:cTn>
                                        <p:tgtEl>
                                          <p:spTgt spid="2">
                                            <p:txEl>
                                              <p:pRg st="5" end="5"/>
                                            </p:txEl>
                                          </p:spTgt>
                                        </p:tgtEl>
                                      </p:cBhvr>
                                    </p:animEffect>
                                    <p:anim calcmode="lin" valueType="num">
                                      <p:cBhvr>
                                        <p:cTn id="98" dur="1822" tmFilter="0,0; 0.14,0.36; 0.43,0.73; 0.71,0.91; 1.0,1.0">
                                          <p:stCondLst>
                                            <p:cond delay="0"/>
                                          </p:stCondLst>
                                        </p:cTn>
                                        <p:tgtEl>
                                          <p:spTgt spid="2">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2">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2">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2">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2">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2">
                                            <p:txEl>
                                              <p:pRg st="5" end="5"/>
                                            </p:txEl>
                                          </p:spTgt>
                                        </p:tgtEl>
                                      </p:cBhvr>
                                      <p:to x="100000" y="60000"/>
                                    </p:animScale>
                                    <p:animScale>
                                      <p:cBhvr>
                                        <p:cTn id="104" dur="166" decel="50000">
                                          <p:stCondLst>
                                            <p:cond delay="676"/>
                                          </p:stCondLst>
                                        </p:cTn>
                                        <p:tgtEl>
                                          <p:spTgt spid="2">
                                            <p:txEl>
                                              <p:pRg st="5" end="5"/>
                                            </p:txEl>
                                          </p:spTgt>
                                        </p:tgtEl>
                                      </p:cBhvr>
                                      <p:to x="100000" y="100000"/>
                                    </p:animScale>
                                    <p:animScale>
                                      <p:cBhvr>
                                        <p:cTn id="105" dur="26">
                                          <p:stCondLst>
                                            <p:cond delay="1312"/>
                                          </p:stCondLst>
                                        </p:cTn>
                                        <p:tgtEl>
                                          <p:spTgt spid="2">
                                            <p:txEl>
                                              <p:pRg st="5" end="5"/>
                                            </p:txEl>
                                          </p:spTgt>
                                        </p:tgtEl>
                                      </p:cBhvr>
                                      <p:to x="100000" y="80000"/>
                                    </p:animScale>
                                    <p:animScale>
                                      <p:cBhvr>
                                        <p:cTn id="106" dur="166" decel="50000">
                                          <p:stCondLst>
                                            <p:cond delay="1338"/>
                                          </p:stCondLst>
                                        </p:cTn>
                                        <p:tgtEl>
                                          <p:spTgt spid="2">
                                            <p:txEl>
                                              <p:pRg st="5" end="5"/>
                                            </p:txEl>
                                          </p:spTgt>
                                        </p:tgtEl>
                                      </p:cBhvr>
                                      <p:to x="100000" y="100000"/>
                                    </p:animScale>
                                    <p:animScale>
                                      <p:cBhvr>
                                        <p:cTn id="107" dur="26">
                                          <p:stCondLst>
                                            <p:cond delay="1642"/>
                                          </p:stCondLst>
                                        </p:cTn>
                                        <p:tgtEl>
                                          <p:spTgt spid="2">
                                            <p:txEl>
                                              <p:pRg st="5" end="5"/>
                                            </p:txEl>
                                          </p:spTgt>
                                        </p:tgtEl>
                                      </p:cBhvr>
                                      <p:to x="100000" y="90000"/>
                                    </p:animScale>
                                    <p:animScale>
                                      <p:cBhvr>
                                        <p:cTn id="108" dur="166" decel="50000">
                                          <p:stCondLst>
                                            <p:cond delay="1668"/>
                                          </p:stCondLst>
                                        </p:cTn>
                                        <p:tgtEl>
                                          <p:spTgt spid="2">
                                            <p:txEl>
                                              <p:pRg st="5" end="5"/>
                                            </p:txEl>
                                          </p:spTgt>
                                        </p:tgtEl>
                                      </p:cBhvr>
                                      <p:to x="100000" y="100000"/>
                                    </p:animScale>
                                    <p:animScale>
                                      <p:cBhvr>
                                        <p:cTn id="109" dur="26">
                                          <p:stCondLst>
                                            <p:cond delay="1808"/>
                                          </p:stCondLst>
                                        </p:cTn>
                                        <p:tgtEl>
                                          <p:spTgt spid="2">
                                            <p:txEl>
                                              <p:pRg st="5" end="5"/>
                                            </p:txEl>
                                          </p:spTgt>
                                        </p:tgtEl>
                                      </p:cBhvr>
                                      <p:to x="100000" y="95000"/>
                                    </p:animScale>
                                    <p:animScale>
                                      <p:cBhvr>
                                        <p:cTn id="110" dur="166" decel="50000">
                                          <p:stCondLst>
                                            <p:cond delay="1834"/>
                                          </p:stCondLst>
                                        </p:cTn>
                                        <p:tgtEl>
                                          <p:spTgt spid="2">
                                            <p:txEl>
                                              <p:pRg st="5" end="5"/>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2">
                                            <p:txEl>
                                              <p:pRg st="6" end="6"/>
                                            </p:txEl>
                                          </p:spTgt>
                                        </p:tgtEl>
                                        <p:attrNameLst>
                                          <p:attrName>style.visibility</p:attrName>
                                        </p:attrNameLst>
                                      </p:cBhvr>
                                      <p:to>
                                        <p:strVal val="visible"/>
                                      </p:to>
                                    </p:set>
                                    <p:animEffect transition="in" filter="wipe(down)">
                                      <p:cBhvr>
                                        <p:cTn id="115" dur="580">
                                          <p:stCondLst>
                                            <p:cond delay="0"/>
                                          </p:stCondLst>
                                        </p:cTn>
                                        <p:tgtEl>
                                          <p:spTgt spid="2">
                                            <p:txEl>
                                              <p:pRg st="6" end="6"/>
                                            </p:txEl>
                                          </p:spTgt>
                                        </p:tgtEl>
                                      </p:cBhvr>
                                    </p:animEffect>
                                    <p:anim calcmode="lin" valueType="num">
                                      <p:cBhvr>
                                        <p:cTn id="116" dur="1822" tmFilter="0,0; 0.14,0.36; 0.43,0.73; 0.71,0.91; 1.0,1.0">
                                          <p:stCondLst>
                                            <p:cond delay="0"/>
                                          </p:stCondLst>
                                        </p:cTn>
                                        <p:tgtEl>
                                          <p:spTgt spid="2">
                                            <p:txEl>
                                              <p:pRg st="6" end="6"/>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2">
                                            <p:txEl>
                                              <p:pRg st="6" end="6"/>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2">
                                            <p:txEl>
                                              <p:pRg st="6" end="6"/>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2">
                                            <p:txEl>
                                              <p:pRg st="6" end="6"/>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2">
                                            <p:txEl>
                                              <p:pRg st="6" end="6"/>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2">
                                            <p:txEl>
                                              <p:pRg st="6" end="6"/>
                                            </p:txEl>
                                          </p:spTgt>
                                        </p:tgtEl>
                                      </p:cBhvr>
                                      <p:to x="100000" y="60000"/>
                                    </p:animScale>
                                    <p:animScale>
                                      <p:cBhvr>
                                        <p:cTn id="122" dur="166" decel="50000">
                                          <p:stCondLst>
                                            <p:cond delay="676"/>
                                          </p:stCondLst>
                                        </p:cTn>
                                        <p:tgtEl>
                                          <p:spTgt spid="2">
                                            <p:txEl>
                                              <p:pRg st="6" end="6"/>
                                            </p:txEl>
                                          </p:spTgt>
                                        </p:tgtEl>
                                      </p:cBhvr>
                                      <p:to x="100000" y="100000"/>
                                    </p:animScale>
                                    <p:animScale>
                                      <p:cBhvr>
                                        <p:cTn id="123" dur="26">
                                          <p:stCondLst>
                                            <p:cond delay="1312"/>
                                          </p:stCondLst>
                                        </p:cTn>
                                        <p:tgtEl>
                                          <p:spTgt spid="2">
                                            <p:txEl>
                                              <p:pRg st="6" end="6"/>
                                            </p:txEl>
                                          </p:spTgt>
                                        </p:tgtEl>
                                      </p:cBhvr>
                                      <p:to x="100000" y="80000"/>
                                    </p:animScale>
                                    <p:animScale>
                                      <p:cBhvr>
                                        <p:cTn id="124" dur="166" decel="50000">
                                          <p:stCondLst>
                                            <p:cond delay="1338"/>
                                          </p:stCondLst>
                                        </p:cTn>
                                        <p:tgtEl>
                                          <p:spTgt spid="2">
                                            <p:txEl>
                                              <p:pRg st="6" end="6"/>
                                            </p:txEl>
                                          </p:spTgt>
                                        </p:tgtEl>
                                      </p:cBhvr>
                                      <p:to x="100000" y="100000"/>
                                    </p:animScale>
                                    <p:animScale>
                                      <p:cBhvr>
                                        <p:cTn id="125" dur="26">
                                          <p:stCondLst>
                                            <p:cond delay="1642"/>
                                          </p:stCondLst>
                                        </p:cTn>
                                        <p:tgtEl>
                                          <p:spTgt spid="2">
                                            <p:txEl>
                                              <p:pRg st="6" end="6"/>
                                            </p:txEl>
                                          </p:spTgt>
                                        </p:tgtEl>
                                      </p:cBhvr>
                                      <p:to x="100000" y="90000"/>
                                    </p:animScale>
                                    <p:animScale>
                                      <p:cBhvr>
                                        <p:cTn id="126" dur="166" decel="50000">
                                          <p:stCondLst>
                                            <p:cond delay="1668"/>
                                          </p:stCondLst>
                                        </p:cTn>
                                        <p:tgtEl>
                                          <p:spTgt spid="2">
                                            <p:txEl>
                                              <p:pRg st="6" end="6"/>
                                            </p:txEl>
                                          </p:spTgt>
                                        </p:tgtEl>
                                      </p:cBhvr>
                                      <p:to x="100000" y="100000"/>
                                    </p:animScale>
                                    <p:animScale>
                                      <p:cBhvr>
                                        <p:cTn id="127" dur="26">
                                          <p:stCondLst>
                                            <p:cond delay="1808"/>
                                          </p:stCondLst>
                                        </p:cTn>
                                        <p:tgtEl>
                                          <p:spTgt spid="2">
                                            <p:txEl>
                                              <p:pRg st="6" end="6"/>
                                            </p:txEl>
                                          </p:spTgt>
                                        </p:tgtEl>
                                      </p:cBhvr>
                                      <p:to x="100000" y="95000"/>
                                    </p:animScale>
                                    <p:animScale>
                                      <p:cBhvr>
                                        <p:cTn id="128" dur="166" decel="50000">
                                          <p:stCondLst>
                                            <p:cond delay="1834"/>
                                          </p:stCondLst>
                                        </p:cTn>
                                        <p:tgtEl>
                                          <p:spTgt spid="2">
                                            <p:txEl>
                                              <p:pRg st="6" end="6"/>
                                            </p:tx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nodeType="clickEffect">
                                  <p:stCondLst>
                                    <p:cond delay="0"/>
                                  </p:stCondLst>
                                  <p:childTnLst>
                                    <p:set>
                                      <p:cBhvr>
                                        <p:cTn id="132" dur="1" fill="hold">
                                          <p:stCondLst>
                                            <p:cond delay="0"/>
                                          </p:stCondLst>
                                        </p:cTn>
                                        <p:tgtEl>
                                          <p:spTgt spid="2">
                                            <p:txEl>
                                              <p:pRg st="9" end="9"/>
                                            </p:txEl>
                                          </p:spTgt>
                                        </p:tgtEl>
                                        <p:attrNameLst>
                                          <p:attrName>style.visibility</p:attrName>
                                        </p:attrNameLst>
                                      </p:cBhvr>
                                      <p:to>
                                        <p:strVal val="visible"/>
                                      </p:to>
                                    </p:set>
                                    <p:animEffect transition="in" filter="wipe(down)">
                                      <p:cBhvr>
                                        <p:cTn id="133" dur="580">
                                          <p:stCondLst>
                                            <p:cond delay="0"/>
                                          </p:stCondLst>
                                        </p:cTn>
                                        <p:tgtEl>
                                          <p:spTgt spid="2">
                                            <p:txEl>
                                              <p:pRg st="9" end="9"/>
                                            </p:txEl>
                                          </p:spTgt>
                                        </p:tgtEl>
                                      </p:cBhvr>
                                    </p:animEffect>
                                    <p:anim calcmode="lin" valueType="num">
                                      <p:cBhvr>
                                        <p:cTn id="134" dur="1822" tmFilter="0,0; 0.14,0.36; 0.43,0.73; 0.71,0.91; 1.0,1.0">
                                          <p:stCondLst>
                                            <p:cond delay="0"/>
                                          </p:stCondLst>
                                        </p:cTn>
                                        <p:tgtEl>
                                          <p:spTgt spid="2">
                                            <p:txEl>
                                              <p:pRg st="9" end="9"/>
                                            </p:txEl>
                                          </p:spTgt>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2">
                                            <p:txEl>
                                              <p:pRg st="9" end="9"/>
                                            </p:txEl>
                                          </p:spTgt>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2">
                                            <p:txEl>
                                              <p:pRg st="9" end="9"/>
                                            </p:txEl>
                                          </p:spTgt>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2">
                                            <p:txEl>
                                              <p:pRg st="9" end="9"/>
                                            </p:txEl>
                                          </p:spTgt>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2">
                                            <p:txEl>
                                              <p:pRg st="9" end="9"/>
                                            </p:txEl>
                                          </p:spTgt>
                                        </p:tgtEl>
                                        <p:attrNameLst>
                                          <p:attrName>ppt_y</p:attrName>
                                        </p:attrNameLst>
                                      </p:cBhvr>
                                      <p:tavLst>
                                        <p:tav tm="0" fmla="#ppt_y-sin(pi*$)/81">
                                          <p:val>
                                            <p:fltVal val="0"/>
                                          </p:val>
                                        </p:tav>
                                        <p:tav tm="100000">
                                          <p:val>
                                            <p:fltVal val="1"/>
                                          </p:val>
                                        </p:tav>
                                      </p:tavLst>
                                    </p:anim>
                                    <p:animScale>
                                      <p:cBhvr>
                                        <p:cTn id="139" dur="26">
                                          <p:stCondLst>
                                            <p:cond delay="650"/>
                                          </p:stCondLst>
                                        </p:cTn>
                                        <p:tgtEl>
                                          <p:spTgt spid="2">
                                            <p:txEl>
                                              <p:pRg st="9" end="9"/>
                                            </p:txEl>
                                          </p:spTgt>
                                        </p:tgtEl>
                                      </p:cBhvr>
                                      <p:to x="100000" y="60000"/>
                                    </p:animScale>
                                    <p:animScale>
                                      <p:cBhvr>
                                        <p:cTn id="140" dur="166" decel="50000">
                                          <p:stCondLst>
                                            <p:cond delay="676"/>
                                          </p:stCondLst>
                                        </p:cTn>
                                        <p:tgtEl>
                                          <p:spTgt spid="2">
                                            <p:txEl>
                                              <p:pRg st="9" end="9"/>
                                            </p:txEl>
                                          </p:spTgt>
                                        </p:tgtEl>
                                      </p:cBhvr>
                                      <p:to x="100000" y="100000"/>
                                    </p:animScale>
                                    <p:animScale>
                                      <p:cBhvr>
                                        <p:cTn id="141" dur="26">
                                          <p:stCondLst>
                                            <p:cond delay="1312"/>
                                          </p:stCondLst>
                                        </p:cTn>
                                        <p:tgtEl>
                                          <p:spTgt spid="2">
                                            <p:txEl>
                                              <p:pRg st="9" end="9"/>
                                            </p:txEl>
                                          </p:spTgt>
                                        </p:tgtEl>
                                      </p:cBhvr>
                                      <p:to x="100000" y="80000"/>
                                    </p:animScale>
                                    <p:animScale>
                                      <p:cBhvr>
                                        <p:cTn id="142" dur="166" decel="50000">
                                          <p:stCondLst>
                                            <p:cond delay="1338"/>
                                          </p:stCondLst>
                                        </p:cTn>
                                        <p:tgtEl>
                                          <p:spTgt spid="2">
                                            <p:txEl>
                                              <p:pRg st="9" end="9"/>
                                            </p:txEl>
                                          </p:spTgt>
                                        </p:tgtEl>
                                      </p:cBhvr>
                                      <p:to x="100000" y="100000"/>
                                    </p:animScale>
                                    <p:animScale>
                                      <p:cBhvr>
                                        <p:cTn id="143" dur="26">
                                          <p:stCondLst>
                                            <p:cond delay="1642"/>
                                          </p:stCondLst>
                                        </p:cTn>
                                        <p:tgtEl>
                                          <p:spTgt spid="2">
                                            <p:txEl>
                                              <p:pRg st="9" end="9"/>
                                            </p:txEl>
                                          </p:spTgt>
                                        </p:tgtEl>
                                      </p:cBhvr>
                                      <p:to x="100000" y="90000"/>
                                    </p:animScale>
                                    <p:animScale>
                                      <p:cBhvr>
                                        <p:cTn id="144" dur="166" decel="50000">
                                          <p:stCondLst>
                                            <p:cond delay="1668"/>
                                          </p:stCondLst>
                                        </p:cTn>
                                        <p:tgtEl>
                                          <p:spTgt spid="2">
                                            <p:txEl>
                                              <p:pRg st="9" end="9"/>
                                            </p:txEl>
                                          </p:spTgt>
                                        </p:tgtEl>
                                      </p:cBhvr>
                                      <p:to x="100000" y="100000"/>
                                    </p:animScale>
                                    <p:animScale>
                                      <p:cBhvr>
                                        <p:cTn id="145" dur="26">
                                          <p:stCondLst>
                                            <p:cond delay="1808"/>
                                          </p:stCondLst>
                                        </p:cTn>
                                        <p:tgtEl>
                                          <p:spTgt spid="2">
                                            <p:txEl>
                                              <p:pRg st="9" end="9"/>
                                            </p:txEl>
                                          </p:spTgt>
                                        </p:tgtEl>
                                      </p:cBhvr>
                                      <p:to x="100000" y="95000"/>
                                    </p:animScale>
                                    <p:animScale>
                                      <p:cBhvr>
                                        <p:cTn id="146" dur="166" decel="50000">
                                          <p:stCondLst>
                                            <p:cond delay="1834"/>
                                          </p:stCondLst>
                                        </p:cTn>
                                        <p:tgtEl>
                                          <p:spTgt spid="2">
                                            <p:txEl>
                                              <p:pRg st="9" end="9"/>
                                            </p:txEl>
                                          </p:spTgt>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nodeType="clickEffect">
                                  <p:stCondLst>
                                    <p:cond delay="0"/>
                                  </p:stCondLst>
                                  <p:childTnLst>
                                    <p:set>
                                      <p:cBhvr>
                                        <p:cTn id="150" dur="1" fill="hold">
                                          <p:stCondLst>
                                            <p:cond delay="0"/>
                                          </p:stCondLst>
                                        </p:cTn>
                                        <p:tgtEl>
                                          <p:spTgt spid="2">
                                            <p:txEl>
                                              <p:pRg st="8" end="8"/>
                                            </p:txEl>
                                          </p:spTgt>
                                        </p:tgtEl>
                                        <p:attrNameLst>
                                          <p:attrName>style.visibility</p:attrName>
                                        </p:attrNameLst>
                                      </p:cBhvr>
                                      <p:to>
                                        <p:strVal val="visible"/>
                                      </p:to>
                                    </p:set>
                                    <p:animEffect transition="in" filter="wipe(down)">
                                      <p:cBhvr>
                                        <p:cTn id="151" dur="580">
                                          <p:stCondLst>
                                            <p:cond delay="0"/>
                                          </p:stCondLst>
                                        </p:cTn>
                                        <p:tgtEl>
                                          <p:spTgt spid="2">
                                            <p:txEl>
                                              <p:pRg st="8" end="8"/>
                                            </p:txEl>
                                          </p:spTgt>
                                        </p:tgtEl>
                                      </p:cBhvr>
                                    </p:animEffect>
                                    <p:anim calcmode="lin" valueType="num">
                                      <p:cBhvr>
                                        <p:cTn id="152" dur="1822" tmFilter="0,0; 0.14,0.36; 0.43,0.73; 0.71,0.91; 1.0,1.0">
                                          <p:stCondLst>
                                            <p:cond delay="0"/>
                                          </p:stCondLst>
                                        </p:cTn>
                                        <p:tgtEl>
                                          <p:spTgt spid="2">
                                            <p:txEl>
                                              <p:pRg st="8" end="8"/>
                                            </p:txEl>
                                          </p:spTgt>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2">
                                            <p:txEl>
                                              <p:pRg st="8" end="8"/>
                                            </p:txEl>
                                          </p:spTgt>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2">
                                            <p:txEl>
                                              <p:pRg st="8" end="8"/>
                                            </p:txEl>
                                          </p:spTgt>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2">
                                            <p:txEl>
                                              <p:pRg st="8" end="8"/>
                                            </p:txEl>
                                          </p:spTgt>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2">
                                            <p:txEl>
                                              <p:pRg st="8" end="8"/>
                                            </p:txEl>
                                          </p:spTgt>
                                        </p:tgtEl>
                                        <p:attrNameLst>
                                          <p:attrName>ppt_y</p:attrName>
                                        </p:attrNameLst>
                                      </p:cBhvr>
                                      <p:tavLst>
                                        <p:tav tm="0" fmla="#ppt_y-sin(pi*$)/81">
                                          <p:val>
                                            <p:fltVal val="0"/>
                                          </p:val>
                                        </p:tav>
                                        <p:tav tm="100000">
                                          <p:val>
                                            <p:fltVal val="1"/>
                                          </p:val>
                                        </p:tav>
                                      </p:tavLst>
                                    </p:anim>
                                    <p:animScale>
                                      <p:cBhvr>
                                        <p:cTn id="157" dur="26">
                                          <p:stCondLst>
                                            <p:cond delay="650"/>
                                          </p:stCondLst>
                                        </p:cTn>
                                        <p:tgtEl>
                                          <p:spTgt spid="2">
                                            <p:txEl>
                                              <p:pRg st="8" end="8"/>
                                            </p:txEl>
                                          </p:spTgt>
                                        </p:tgtEl>
                                      </p:cBhvr>
                                      <p:to x="100000" y="60000"/>
                                    </p:animScale>
                                    <p:animScale>
                                      <p:cBhvr>
                                        <p:cTn id="158" dur="166" decel="50000">
                                          <p:stCondLst>
                                            <p:cond delay="676"/>
                                          </p:stCondLst>
                                        </p:cTn>
                                        <p:tgtEl>
                                          <p:spTgt spid="2">
                                            <p:txEl>
                                              <p:pRg st="8" end="8"/>
                                            </p:txEl>
                                          </p:spTgt>
                                        </p:tgtEl>
                                      </p:cBhvr>
                                      <p:to x="100000" y="100000"/>
                                    </p:animScale>
                                    <p:animScale>
                                      <p:cBhvr>
                                        <p:cTn id="159" dur="26">
                                          <p:stCondLst>
                                            <p:cond delay="1312"/>
                                          </p:stCondLst>
                                        </p:cTn>
                                        <p:tgtEl>
                                          <p:spTgt spid="2">
                                            <p:txEl>
                                              <p:pRg st="8" end="8"/>
                                            </p:txEl>
                                          </p:spTgt>
                                        </p:tgtEl>
                                      </p:cBhvr>
                                      <p:to x="100000" y="80000"/>
                                    </p:animScale>
                                    <p:animScale>
                                      <p:cBhvr>
                                        <p:cTn id="160" dur="166" decel="50000">
                                          <p:stCondLst>
                                            <p:cond delay="1338"/>
                                          </p:stCondLst>
                                        </p:cTn>
                                        <p:tgtEl>
                                          <p:spTgt spid="2">
                                            <p:txEl>
                                              <p:pRg st="8" end="8"/>
                                            </p:txEl>
                                          </p:spTgt>
                                        </p:tgtEl>
                                      </p:cBhvr>
                                      <p:to x="100000" y="100000"/>
                                    </p:animScale>
                                    <p:animScale>
                                      <p:cBhvr>
                                        <p:cTn id="161" dur="26">
                                          <p:stCondLst>
                                            <p:cond delay="1642"/>
                                          </p:stCondLst>
                                        </p:cTn>
                                        <p:tgtEl>
                                          <p:spTgt spid="2">
                                            <p:txEl>
                                              <p:pRg st="8" end="8"/>
                                            </p:txEl>
                                          </p:spTgt>
                                        </p:tgtEl>
                                      </p:cBhvr>
                                      <p:to x="100000" y="90000"/>
                                    </p:animScale>
                                    <p:animScale>
                                      <p:cBhvr>
                                        <p:cTn id="162" dur="166" decel="50000">
                                          <p:stCondLst>
                                            <p:cond delay="1668"/>
                                          </p:stCondLst>
                                        </p:cTn>
                                        <p:tgtEl>
                                          <p:spTgt spid="2">
                                            <p:txEl>
                                              <p:pRg st="8" end="8"/>
                                            </p:txEl>
                                          </p:spTgt>
                                        </p:tgtEl>
                                      </p:cBhvr>
                                      <p:to x="100000" y="100000"/>
                                    </p:animScale>
                                    <p:animScale>
                                      <p:cBhvr>
                                        <p:cTn id="163" dur="26">
                                          <p:stCondLst>
                                            <p:cond delay="1808"/>
                                          </p:stCondLst>
                                        </p:cTn>
                                        <p:tgtEl>
                                          <p:spTgt spid="2">
                                            <p:txEl>
                                              <p:pRg st="8" end="8"/>
                                            </p:txEl>
                                          </p:spTgt>
                                        </p:tgtEl>
                                      </p:cBhvr>
                                      <p:to x="100000" y="95000"/>
                                    </p:animScale>
                                    <p:animScale>
                                      <p:cBhvr>
                                        <p:cTn id="164" dur="166" decel="50000">
                                          <p:stCondLst>
                                            <p:cond delay="1834"/>
                                          </p:stCondLst>
                                        </p:cTn>
                                        <p:tgtEl>
                                          <p:spTgt spid="2">
                                            <p:txEl>
                                              <p:pRg st="8" end="8"/>
                                            </p:txEl>
                                          </p:spTgt>
                                        </p:tgtEl>
                                      </p:cBhvr>
                                      <p:to x="100000" y="100000"/>
                                    </p:animScale>
                                  </p:childTnLst>
                                </p:cTn>
                              </p:par>
                            </p:childTnLst>
                          </p:cTn>
                        </p:par>
                      </p:childTnLst>
                    </p:cTn>
                  </p:par>
                  <p:par>
                    <p:cTn id="165" fill="hold">
                      <p:stCondLst>
                        <p:cond delay="indefinite"/>
                      </p:stCondLst>
                      <p:childTnLst>
                        <p:par>
                          <p:cTn id="166" fill="hold">
                            <p:stCondLst>
                              <p:cond delay="0"/>
                            </p:stCondLst>
                            <p:childTnLst>
                              <p:par>
                                <p:cTn id="167" presetID="26" presetClass="entr" presetSubtype="0" fill="hold" nodeType="clickEffect">
                                  <p:stCondLst>
                                    <p:cond delay="0"/>
                                  </p:stCondLst>
                                  <p:childTnLst>
                                    <p:set>
                                      <p:cBhvr>
                                        <p:cTn id="168" dur="1" fill="hold">
                                          <p:stCondLst>
                                            <p:cond delay="0"/>
                                          </p:stCondLst>
                                        </p:cTn>
                                        <p:tgtEl>
                                          <p:spTgt spid="2">
                                            <p:txEl>
                                              <p:pRg st="10" end="10"/>
                                            </p:txEl>
                                          </p:spTgt>
                                        </p:tgtEl>
                                        <p:attrNameLst>
                                          <p:attrName>style.visibility</p:attrName>
                                        </p:attrNameLst>
                                      </p:cBhvr>
                                      <p:to>
                                        <p:strVal val="visible"/>
                                      </p:to>
                                    </p:set>
                                    <p:animEffect transition="in" filter="wipe(down)">
                                      <p:cBhvr>
                                        <p:cTn id="169" dur="580">
                                          <p:stCondLst>
                                            <p:cond delay="0"/>
                                          </p:stCondLst>
                                        </p:cTn>
                                        <p:tgtEl>
                                          <p:spTgt spid="2">
                                            <p:txEl>
                                              <p:pRg st="10" end="10"/>
                                            </p:txEl>
                                          </p:spTgt>
                                        </p:tgtEl>
                                      </p:cBhvr>
                                    </p:animEffect>
                                    <p:anim calcmode="lin" valueType="num">
                                      <p:cBhvr>
                                        <p:cTn id="170" dur="1822" tmFilter="0,0; 0.14,0.36; 0.43,0.73; 0.71,0.91; 1.0,1.0">
                                          <p:stCondLst>
                                            <p:cond delay="0"/>
                                          </p:stCondLst>
                                        </p:cTn>
                                        <p:tgtEl>
                                          <p:spTgt spid="2">
                                            <p:txEl>
                                              <p:pRg st="10" end="10"/>
                                            </p:txEl>
                                          </p:spTgt>
                                        </p:tgtEl>
                                        <p:attrNameLst>
                                          <p:attrName>ppt_x</p:attrName>
                                        </p:attrNameLst>
                                      </p:cBhvr>
                                      <p:tavLst>
                                        <p:tav tm="0">
                                          <p:val>
                                            <p:strVal val="#ppt_x-0.25"/>
                                          </p:val>
                                        </p:tav>
                                        <p:tav tm="100000">
                                          <p:val>
                                            <p:strVal val="#ppt_x"/>
                                          </p:val>
                                        </p:tav>
                                      </p:tavLst>
                                    </p:anim>
                                    <p:anim calcmode="lin" valueType="num">
                                      <p:cBhvr>
                                        <p:cTn id="171" dur="664" tmFilter="0.0,0.0; 0.25,0.07; 0.50,0.2; 0.75,0.467; 1.0,1.0">
                                          <p:stCondLst>
                                            <p:cond delay="0"/>
                                          </p:stCondLst>
                                        </p:cTn>
                                        <p:tgtEl>
                                          <p:spTgt spid="2">
                                            <p:txEl>
                                              <p:pRg st="10" end="10"/>
                                            </p:txEl>
                                          </p:spTgt>
                                        </p:tgtEl>
                                        <p:attrNameLst>
                                          <p:attrName>ppt_y</p:attrName>
                                        </p:attrNameLst>
                                      </p:cBhvr>
                                      <p:tavLst>
                                        <p:tav tm="0" fmla="#ppt_y-sin(pi*$)/3">
                                          <p:val>
                                            <p:fltVal val="0.5"/>
                                          </p:val>
                                        </p:tav>
                                        <p:tav tm="100000">
                                          <p:val>
                                            <p:fltVal val="1"/>
                                          </p:val>
                                        </p:tav>
                                      </p:tavLst>
                                    </p:anim>
                                    <p:anim calcmode="lin" valueType="num">
                                      <p:cBhvr>
                                        <p:cTn id="172" dur="664" tmFilter="0, 0; 0.125,0.2665; 0.25,0.4; 0.375,0.465; 0.5,0.5;  0.625,0.535; 0.75,0.6; 0.875,0.7335; 1,1">
                                          <p:stCondLst>
                                            <p:cond delay="664"/>
                                          </p:stCondLst>
                                        </p:cTn>
                                        <p:tgtEl>
                                          <p:spTgt spid="2">
                                            <p:txEl>
                                              <p:pRg st="10" end="10"/>
                                            </p:txEl>
                                          </p:spTgt>
                                        </p:tgtEl>
                                        <p:attrNameLst>
                                          <p:attrName>ppt_y</p:attrName>
                                        </p:attrNameLst>
                                      </p:cBhvr>
                                      <p:tavLst>
                                        <p:tav tm="0" fmla="#ppt_y-sin(pi*$)/9">
                                          <p:val>
                                            <p:fltVal val="0"/>
                                          </p:val>
                                        </p:tav>
                                        <p:tav tm="100000">
                                          <p:val>
                                            <p:fltVal val="1"/>
                                          </p:val>
                                        </p:tav>
                                      </p:tavLst>
                                    </p:anim>
                                    <p:anim calcmode="lin" valueType="num">
                                      <p:cBhvr>
                                        <p:cTn id="173" dur="332" tmFilter="0, 0; 0.125,0.2665; 0.25,0.4; 0.375,0.465; 0.5,0.5;  0.625,0.535; 0.75,0.6; 0.875,0.7335; 1,1">
                                          <p:stCondLst>
                                            <p:cond delay="1324"/>
                                          </p:stCondLst>
                                        </p:cTn>
                                        <p:tgtEl>
                                          <p:spTgt spid="2">
                                            <p:txEl>
                                              <p:pRg st="10" end="10"/>
                                            </p:txEl>
                                          </p:spTgt>
                                        </p:tgtEl>
                                        <p:attrNameLst>
                                          <p:attrName>ppt_y</p:attrName>
                                        </p:attrNameLst>
                                      </p:cBhvr>
                                      <p:tavLst>
                                        <p:tav tm="0" fmla="#ppt_y-sin(pi*$)/27">
                                          <p:val>
                                            <p:fltVal val="0"/>
                                          </p:val>
                                        </p:tav>
                                        <p:tav tm="100000">
                                          <p:val>
                                            <p:fltVal val="1"/>
                                          </p:val>
                                        </p:tav>
                                      </p:tavLst>
                                    </p:anim>
                                    <p:anim calcmode="lin" valueType="num">
                                      <p:cBhvr>
                                        <p:cTn id="174" dur="164" tmFilter="0, 0; 0.125,0.2665; 0.25,0.4; 0.375,0.465; 0.5,0.5;  0.625,0.535; 0.75,0.6; 0.875,0.7335; 1,1">
                                          <p:stCondLst>
                                            <p:cond delay="1656"/>
                                          </p:stCondLst>
                                        </p:cTn>
                                        <p:tgtEl>
                                          <p:spTgt spid="2">
                                            <p:txEl>
                                              <p:pRg st="10" end="10"/>
                                            </p:txEl>
                                          </p:spTgt>
                                        </p:tgtEl>
                                        <p:attrNameLst>
                                          <p:attrName>ppt_y</p:attrName>
                                        </p:attrNameLst>
                                      </p:cBhvr>
                                      <p:tavLst>
                                        <p:tav tm="0" fmla="#ppt_y-sin(pi*$)/81">
                                          <p:val>
                                            <p:fltVal val="0"/>
                                          </p:val>
                                        </p:tav>
                                        <p:tav tm="100000">
                                          <p:val>
                                            <p:fltVal val="1"/>
                                          </p:val>
                                        </p:tav>
                                      </p:tavLst>
                                    </p:anim>
                                    <p:animScale>
                                      <p:cBhvr>
                                        <p:cTn id="175" dur="26">
                                          <p:stCondLst>
                                            <p:cond delay="650"/>
                                          </p:stCondLst>
                                        </p:cTn>
                                        <p:tgtEl>
                                          <p:spTgt spid="2">
                                            <p:txEl>
                                              <p:pRg st="10" end="10"/>
                                            </p:txEl>
                                          </p:spTgt>
                                        </p:tgtEl>
                                      </p:cBhvr>
                                      <p:to x="100000" y="60000"/>
                                    </p:animScale>
                                    <p:animScale>
                                      <p:cBhvr>
                                        <p:cTn id="176" dur="166" decel="50000">
                                          <p:stCondLst>
                                            <p:cond delay="676"/>
                                          </p:stCondLst>
                                        </p:cTn>
                                        <p:tgtEl>
                                          <p:spTgt spid="2">
                                            <p:txEl>
                                              <p:pRg st="10" end="10"/>
                                            </p:txEl>
                                          </p:spTgt>
                                        </p:tgtEl>
                                      </p:cBhvr>
                                      <p:to x="100000" y="100000"/>
                                    </p:animScale>
                                    <p:animScale>
                                      <p:cBhvr>
                                        <p:cTn id="177" dur="26">
                                          <p:stCondLst>
                                            <p:cond delay="1312"/>
                                          </p:stCondLst>
                                        </p:cTn>
                                        <p:tgtEl>
                                          <p:spTgt spid="2">
                                            <p:txEl>
                                              <p:pRg st="10" end="10"/>
                                            </p:txEl>
                                          </p:spTgt>
                                        </p:tgtEl>
                                      </p:cBhvr>
                                      <p:to x="100000" y="80000"/>
                                    </p:animScale>
                                    <p:animScale>
                                      <p:cBhvr>
                                        <p:cTn id="178" dur="166" decel="50000">
                                          <p:stCondLst>
                                            <p:cond delay="1338"/>
                                          </p:stCondLst>
                                        </p:cTn>
                                        <p:tgtEl>
                                          <p:spTgt spid="2">
                                            <p:txEl>
                                              <p:pRg st="10" end="10"/>
                                            </p:txEl>
                                          </p:spTgt>
                                        </p:tgtEl>
                                      </p:cBhvr>
                                      <p:to x="100000" y="100000"/>
                                    </p:animScale>
                                    <p:animScale>
                                      <p:cBhvr>
                                        <p:cTn id="179" dur="26">
                                          <p:stCondLst>
                                            <p:cond delay="1642"/>
                                          </p:stCondLst>
                                        </p:cTn>
                                        <p:tgtEl>
                                          <p:spTgt spid="2">
                                            <p:txEl>
                                              <p:pRg st="10" end="10"/>
                                            </p:txEl>
                                          </p:spTgt>
                                        </p:tgtEl>
                                      </p:cBhvr>
                                      <p:to x="100000" y="90000"/>
                                    </p:animScale>
                                    <p:animScale>
                                      <p:cBhvr>
                                        <p:cTn id="180" dur="166" decel="50000">
                                          <p:stCondLst>
                                            <p:cond delay="1668"/>
                                          </p:stCondLst>
                                        </p:cTn>
                                        <p:tgtEl>
                                          <p:spTgt spid="2">
                                            <p:txEl>
                                              <p:pRg st="10" end="10"/>
                                            </p:txEl>
                                          </p:spTgt>
                                        </p:tgtEl>
                                      </p:cBhvr>
                                      <p:to x="100000" y="100000"/>
                                    </p:animScale>
                                    <p:animScale>
                                      <p:cBhvr>
                                        <p:cTn id="181" dur="26">
                                          <p:stCondLst>
                                            <p:cond delay="1808"/>
                                          </p:stCondLst>
                                        </p:cTn>
                                        <p:tgtEl>
                                          <p:spTgt spid="2">
                                            <p:txEl>
                                              <p:pRg st="10" end="10"/>
                                            </p:txEl>
                                          </p:spTgt>
                                        </p:tgtEl>
                                      </p:cBhvr>
                                      <p:to x="100000" y="95000"/>
                                    </p:animScale>
                                    <p:animScale>
                                      <p:cBhvr>
                                        <p:cTn id="182" dur="166" decel="50000">
                                          <p:stCondLst>
                                            <p:cond delay="1834"/>
                                          </p:stCondLst>
                                        </p:cTn>
                                        <p:tgtEl>
                                          <p:spTgt spid="2">
                                            <p:txEl>
                                              <p:pRg st="10" end="10"/>
                                            </p:txEl>
                                          </p:spTgt>
                                        </p:tgtEl>
                                      </p:cBhvr>
                                      <p:to x="100000" y="100000"/>
                                    </p:animScale>
                                  </p:childTnLst>
                                </p:cTn>
                              </p:par>
                            </p:childTnLst>
                          </p:cTn>
                        </p:par>
                      </p:childTnLst>
                    </p:cTn>
                  </p:par>
                  <p:par>
                    <p:cTn id="183" fill="hold">
                      <p:stCondLst>
                        <p:cond delay="indefinite"/>
                      </p:stCondLst>
                      <p:childTnLst>
                        <p:par>
                          <p:cTn id="184" fill="hold">
                            <p:stCondLst>
                              <p:cond delay="0"/>
                            </p:stCondLst>
                            <p:childTnLst>
                              <p:par>
                                <p:cTn id="185" presetID="26" presetClass="entr" presetSubtype="0" fill="hold" nodeType="clickEffect">
                                  <p:stCondLst>
                                    <p:cond delay="0"/>
                                  </p:stCondLst>
                                  <p:childTnLst>
                                    <p:set>
                                      <p:cBhvr>
                                        <p:cTn id="186" dur="1" fill="hold">
                                          <p:stCondLst>
                                            <p:cond delay="0"/>
                                          </p:stCondLst>
                                        </p:cTn>
                                        <p:tgtEl>
                                          <p:spTgt spid="2">
                                            <p:txEl>
                                              <p:pRg st="11" end="11"/>
                                            </p:txEl>
                                          </p:spTgt>
                                        </p:tgtEl>
                                        <p:attrNameLst>
                                          <p:attrName>style.visibility</p:attrName>
                                        </p:attrNameLst>
                                      </p:cBhvr>
                                      <p:to>
                                        <p:strVal val="visible"/>
                                      </p:to>
                                    </p:set>
                                    <p:animEffect transition="in" filter="wipe(down)">
                                      <p:cBhvr>
                                        <p:cTn id="187" dur="580">
                                          <p:stCondLst>
                                            <p:cond delay="0"/>
                                          </p:stCondLst>
                                        </p:cTn>
                                        <p:tgtEl>
                                          <p:spTgt spid="2">
                                            <p:txEl>
                                              <p:pRg st="11" end="11"/>
                                            </p:txEl>
                                          </p:spTgt>
                                        </p:tgtEl>
                                      </p:cBhvr>
                                    </p:animEffect>
                                    <p:anim calcmode="lin" valueType="num">
                                      <p:cBhvr>
                                        <p:cTn id="188" dur="1822" tmFilter="0,0; 0.14,0.36; 0.43,0.73; 0.71,0.91; 1.0,1.0">
                                          <p:stCondLst>
                                            <p:cond delay="0"/>
                                          </p:stCondLst>
                                        </p:cTn>
                                        <p:tgtEl>
                                          <p:spTgt spid="2">
                                            <p:txEl>
                                              <p:pRg st="11" end="11"/>
                                            </p:txEl>
                                          </p:spTgt>
                                        </p:tgtEl>
                                        <p:attrNameLst>
                                          <p:attrName>ppt_x</p:attrName>
                                        </p:attrNameLst>
                                      </p:cBhvr>
                                      <p:tavLst>
                                        <p:tav tm="0">
                                          <p:val>
                                            <p:strVal val="#ppt_x-0.25"/>
                                          </p:val>
                                        </p:tav>
                                        <p:tav tm="100000">
                                          <p:val>
                                            <p:strVal val="#ppt_x"/>
                                          </p:val>
                                        </p:tav>
                                      </p:tavLst>
                                    </p:anim>
                                    <p:anim calcmode="lin" valueType="num">
                                      <p:cBhvr>
                                        <p:cTn id="189" dur="664" tmFilter="0.0,0.0; 0.25,0.07; 0.50,0.2; 0.75,0.467; 1.0,1.0">
                                          <p:stCondLst>
                                            <p:cond delay="0"/>
                                          </p:stCondLst>
                                        </p:cTn>
                                        <p:tgtEl>
                                          <p:spTgt spid="2">
                                            <p:txEl>
                                              <p:pRg st="11" end="11"/>
                                            </p:txEl>
                                          </p:spTgt>
                                        </p:tgtEl>
                                        <p:attrNameLst>
                                          <p:attrName>ppt_y</p:attrName>
                                        </p:attrNameLst>
                                      </p:cBhvr>
                                      <p:tavLst>
                                        <p:tav tm="0" fmla="#ppt_y-sin(pi*$)/3">
                                          <p:val>
                                            <p:fltVal val="0.5"/>
                                          </p:val>
                                        </p:tav>
                                        <p:tav tm="100000">
                                          <p:val>
                                            <p:fltVal val="1"/>
                                          </p:val>
                                        </p:tav>
                                      </p:tavLst>
                                    </p:anim>
                                    <p:anim calcmode="lin" valueType="num">
                                      <p:cBhvr>
                                        <p:cTn id="190" dur="664" tmFilter="0, 0; 0.125,0.2665; 0.25,0.4; 0.375,0.465; 0.5,0.5;  0.625,0.535; 0.75,0.6; 0.875,0.7335; 1,1">
                                          <p:stCondLst>
                                            <p:cond delay="664"/>
                                          </p:stCondLst>
                                        </p:cTn>
                                        <p:tgtEl>
                                          <p:spTgt spid="2">
                                            <p:txEl>
                                              <p:pRg st="11" end="11"/>
                                            </p:txEl>
                                          </p:spTgt>
                                        </p:tgtEl>
                                        <p:attrNameLst>
                                          <p:attrName>ppt_y</p:attrName>
                                        </p:attrNameLst>
                                      </p:cBhvr>
                                      <p:tavLst>
                                        <p:tav tm="0" fmla="#ppt_y-sin(pi*$)/9">
                                          <p:val>
                                            <p:fltVal val="0"/>
                                          </p:val>
                                        </p:tav>
                                        <p:tav tm="100000">
                                          <p:val>
                                            <p:fltVal val="1"/>
                                          </p:val>
                                        </p:tav>
                                      </p:tavLst>
                                    </p:anim>
                                    <p:anim calcmode="lin" valueType="num">
                                      <p:cBhvr>
                                        <p:cTn id="191" dur="332" tmFilter="0, 0; 0.125,0.2665; 0.25,0.4; 0.375,0.465; 0.5,0.5;  0.625,0.535; 0.75,0.6; 0.875,0.7335; 1,1">
                                          <p:stCondLst>
                                            <p:cond delay="1324"/>
                                          </p:stCondLst>
                                        </p:cTn>
                                        <p:tgtEl>
                                          <p:spTgt spid="2">
                                            <p:txEl>
                                              <p:pRg st="11" end="11"/>
                                            </p:txEl>
                                          </p:spTgt>
                                        </p:tgtEl>
                                        <p:attrNameLst>
                                          <p:attrName>ppt_y</p:attrName>
                                        </p:attrNameLst>
                                      </p:cBhvr>
                                      <p:tavLst>
                                        <p:tav tm="0" fmla="#ppt_y-sin(pi*$)/27">
                                          <p:val>
                                            <p:fltVal val="0"/>
                                          </p:val>
                                        </p:tav>
                                        <p:tav tm="100000">
                                          <p:val>
                                            <p:fltVal val="1"/>
                                          </p:val>
                                        </p:tav>
                                      </p:tavLst>
                                    </p:anim>
                                    <p:anim calcmode="lin" valueType="num">
                                      <p:cBhvr>
                                        <p:cTn id="192" dur="164" tmFilter="0, 0; 0.125,0.2665; 0.25,0.4; 0.375,0.465; 0.5,0.5;  0.625,0.535; 0.75,0.6; 0.875,0.7335; 1,1">
                                          <p:stCondLst>
                                            <p:cond delay="1656"/>
                                          </p:stCondLst>
                                        </p:cTn>
                                        <p:tgtEl>
                                          <p:spTgt spid="2">
                                            <p:txEl>
                                              <p:pRg st="11" end="11"/>
                                            </p:txEl>
                                          </p:spTgt>
                                        </p:tgtEl>
                                        <p:attrNameLst>
                                          <p:attrName>ppt_y</p:attrName>
                                        </p:attrNameLst>
                                      </p:cBhvr>
                                      <p:tavLst>
                                        <p:tav tm="0" fmla="#ppt_y-sin(pi*$)/81">
                                          <p:val>
                                            <p:fltVal val="0"/>
                                          </p:val>
                                        </p:tav>
                                        <p:tav tm="100000">
                                          <p:val>
                                            <p:fltVal val="1"/>
                                          </p:val>
                                        </p:tav>
                                      </p:tavLst>
                                    </p:anim>
                                    <p:animScale>
                                      <p:cBhvr>
                                        <p:cTn id="193" dur="26">
                                          <p:stCondLst>
                                            <p:cond delay="650"/>
                                          </p:stCondLst>
                                        </p:cTn>
                                        <p:tgtEl>
                                          <p:spTgt spid="2">
                                            <p:txEl>
                                              <p:pRg st="11" end="11"/>
                                            </p:txEl>
                                          </p:spTgt>
                                        </p:tgtEl>
                                      </p:cBhvr>
                                      <p:to x="100000" y="60000"/>
                                    </p:animScale>
                                    <p:animScale>
                                      <p:cBhvr>
                                        <p:cTn id="194" dur="166" decel="50000">
                                          <p:stCondLst>
                                            <p:cond delay="676"/>
                                          </p:stCondLst>
                                        </p:cTn>
                                        <p:tgtEl>
                                          <p:spTgt spid="2">
                                            <p:txEl>
                                              <p:pRg st="11" end="11"/>
                                            </p:txEl>
                                          </p:spTgt>
                                        </p:tgtEl>
                                      </p:cBhvr>
                                      <p:to x="100000" y="100000"/>
                                    </p:animScale>
                                    <p:animScale>
                                      <p:cBhvr>
                                        <p:cTn id="195" dur="26">
                                          <p:stCondLst>
                                            <p:cond delay="1312"/>
                                          </p:stCondLst>
                                        </p:cTn>
                                        <p:tgtEl>
                                          <p:spTgt spid="2">
                                            <p:txEl>
                                              <p:pRg st="11" end="11"/>
                                            </p:txEl>
                                          </p:spTgt>
                                        </p:tgtEl>
                                      </p:cBhvr>
                                      <p:to x="100000" y="80000"/>
                                    </p:animScale>
                                    <p:animScale>
                                      <p:cBhvr>
                                        <p:cTn id="196" dur="166" decel="50000">
                                          <p:stCondLst>
                                            <p:cond delay="1338"/>
                                          </p:stCondLst>
                                        </p:cTn>
                                        <p:tgtEl>
                                          <p:spTgt spid="2">
                                            <p:txEl>
                                              <p:pRg st="11" end="11"/>
                                            </p:txEl>
                                          </p:spTgt>
                                        </p:tgtEl>
                                      </p:cBhvr>
                                      <p:to x="100000" y="100000"/>
                                    </p:animScale>
                                    <p:animScale>
                                      <p:cBhvr>
                                        <p:cTn id="197" dur="26">
                                          <p:stCondLst>
                                            <p:cond delay="1642"/>
                                          </p:stCondLst>
                                        </p:cTn>
                                        <p:tgtEl>
                                          <p:spTgt spid="2">
                                            <p:txEl>
                                              <p:pRg st="11" end="11"/>
                                            </p:txEl>
                                          </p:spTgt>
                                        </p:tgtEl>
                                      </p:cBhvr>
                                      <p:to x="100000" y="90000"/>
                                    </p:animScale>
                                    <p:animScale>
                                      <p:cBhvr>
                                        <p:cTn id="198" dur="166" decel="50000">
                                          <p:stCondLst>
                                            <p:cond delay="1668"/>
                                          </p:stCondLst>
                                        </p:cTn>
                                        <p:tgtEl>
                                          <p:spTgt spid="2">
                                            <p:txEl>
                                              <p:pRg st="11" end="11"/>
                                            </p:txEl>
                                          </p:spTgt>
                                        </p:tgtEl>
                                      </p:cBhvr>
                                      <p:to x="100000" y="100000"/>
                                    </p:animScale>
                                    <p:animScale>
                                      <p:cBhvr>
                                        <p:cTn id="199" dur="26">
                                          <p:stCondLst>
                                            <p:cond delay="1808"/>
                                          </p:stCondLst>
                                        </p:cTn>
                                        <p:tgtEl>
                                          <p:spTgt spid="2">
                                            <p:txEl>
                                              <p:pRg st="11" end="11"/>
                                            </p:txEl>
                                          </p:spTgt>
                                        </p:tgtEl>
                                      </p:cBhvr>
                                      <p:to x="100000" y="95000"/>
                                    </p:animScale>
                                    <p:animScale>
                                      <p:cBhvr>
                                        <p:cTn id="200" dur="166" decel="50000">
                                          <p:stCondLst>
                                            <p:cond delay="1834"/>
                                          </p:stCondLst>
                                        </p:cTn>
                                        <p:tgtEl>
                                          <p:spTgt spid="2">
                                            <p:txEl>
                                              <p:pRg st="11" end="11"/>
                                            </p:txEl>
                                          </p:spTgt>
                                        </p:tgtEl>
                                      </p:cBhvr>
                                      <p:to x="100000" y="100000"/>
                                    </p:animScale>
                                  </p:childTnLst>
                                </p:cTn>
                              </p:par>
                            </p:childTnLst>
                          </p:cTn>
                        </p:par>
                      </p:childTnLst>
                    </p:cTn>
                  </p:par>
                  <p:par>
                    <p:cTn id="201" fill="hold">
                      <p:stCondLst>
                        <p:cond delay="indefinite"/>
                      </p:stCondLst>
                      <p:childTnLst>
                        <p:par>
                          <p:cTn id="202" fill="hold">
                            <p:stCondLst>
                              <p:cond delay="0"/>
                            </p:stCondLst>
                            <p:childTnLst>
                              <p:par>
                                <p:cTn id="203" presetID="26" presetClass="entr" presetSubtype="0" fill="hold" nodeType="clickEffect">
                                  <p:stCondLst>
                                    <p:cond delay="0"/>
                                  </p:stCondLst>
                                  <p:childTnLst>
                                    <p:set>
                                      <p:cBhvr>
                                        <p:cTn id="204" dur="1" fill="hold">
                                          <p:stCondLst>
                                            <p:cond delay="0"/>
                                          </p:stCondLst>
                                        </p:cTn>
                                        <p:tgtEl>
                                          <p:spTgt spid="2">
                                            <p:txEl>
                                              <p:pRg st="12" end="12"/>
                                            </p:txEl>
                                          </p:spTgt>
                                        </p:tgtEl>
                                        <p:attrNameLst>
                                          <p:attrName>style.visibility</p:attrName>
                                        </p:attrNameLst>
                                      </p:cBhvr>
                                      <p:to>
                                        <p:strVal val="visible"/>
                                      </p:to>
                                    </p:set>
                                    <p:animEffect transition="in" filter="wipe(down)">
                                      <p:cBhvr>
                                        <p:cTn id="205" dur="580">
                                          <p:stCondLst>
                                            <p:cond delay="0"/>
                                          </p:stCondLst>
                                        </p:cTn>
                                        <p:tgtEl>
                                          <p:spTgt spid="2">
                                            <p:txEl>
                                              <p:pRg st="12" end="12"/>
                                            </p:txEl>
                                          </p:spTgt>
                                        </p:tgtEl>
                                      </p:cBhvr>
                                    </p:animEffect>
                                    <p:anim calcmode="lin" valueType="num">
                                      <p:cBhvr>
                                        <p:cTn id="206" dur="1822" tmFilter="0,0; 0.14,0.36; 0.43,0.73; 0.71,0.91; 1.0,1.0">
                                          <p:stCondLst>
                                            <p:cond delay="0"/>
                                          </p:stCondLst>
                                        </p:cTn>
                                        <p:tgtEl>
                                          <p:spTgt spid="2">
                                            <p:txEl>
                                              <p:pRg st="12" end="12"/>
                                            </p:txEl>
                                          </p:spTgt>
                                        </p:tgtEl>
                                        <p:attrNameLst>
                                          <p:attrName>ppt_x</p:attrName>
                                        </p:attrNameLst>
                                      </p:cBhvr>
                                      <p:tavLst>
                                        <p:tav tm="0">
                                          <p:val>
                                            <p:strVal val="#ppt_x-0.25"/>
                                          </p:val>
                                        </p:tav>
                                        <p:tav tm="100000">
                                          <p:val>
                                            <p:strVal val="#ppt_x"/>
                                          </p:val>
                                        </p:tav>
                                      </p:tavLst>
                                    </p:anim>
                                    <p:anim calcmode="lin" valueType="num">
                                      <p:cBhvr>
                                        <p:cTn id="207" dur="664" tmFilter="0.0,0.0; 0.25,0.07; 0.50,0.2; 0.75,0.467; 1.0,1.0">
                                          <p:stCondLst>
                                            <p:cond delay="0"/>
                                          </p:stCondLst>
                                        </p:cTn>
                                        <p:tgtEl>
                                          <p:spTgt spid="2">
                                            <p:txEl>
                                              <p:pRg st="12" end="12"/>
                                            </p:txEl>
                                          </p:spTgt>
                                        </p:tgtEl>
                                        <p:attrNameLst>
                                          <p:attrName>ppt_y</p:attrName>
                                        </p:attrNameLst>
                                      </p:cBhvr>
                                      <p:tavLst>
                                        <p:tav tm="0" fmla="#ppt_y-sin(pi*$)/3">
                                          <p:val>
                                            <p:fltVal val="0.5"/>
                                          </p:val>
                                        </p:tav>
                                        <p:tav tm="100000">
                                          <p:val>
                                            <p:fltVal val="1"/>
                                          </p:val>
                                        </p:tav>
                                      </p:tavLst>
                                    </p:anim>
                                    <p:anim calcmode="lin" valueType="num">
                                      <p:cBhvr>
                                        <p:cTn id="208" dur="664" tmFilter="0, 0; 0.125,0.2665; 0.25,0.4; 0.375,0.465; 0.5,0.5;  0.625,0.535; 0.75,0.6; 0.875,0.7335; 1,1">
                                          <p:stCondLst>
                                            <p:cond delay="664"/>
                                          </p:stCondLst>
                                        </p:cTn>
                                        <p:tgtEl>
                                          <p:spTgt spid="2">
                                            <p:txEl>
                                              <p:pRg st="12" end="12"/>
                                            </p:txEl>
                                          </p:spTgt>
                                        </p:tgtEl>
                                        <p:attrNameLst>
                                          <p:attrName>ppt_y</p:attrName>
                                        </p:attrNameLst>
                                      </p:cBhvr>
                                      <p:tavLst>
                                        <p:tav tm="0" fmla="#ppt_y-sin(pi*$)/9">
                                          <p:val>
                                            <p:fltVal val="0"/>
                                          </p:val>
                                        </p:tav>
                                        <p:tav tm="100000">
                                          <p:val>
                                            <p:fltVal val="1"/>
                                          </p:val>
                                        </p:tav>
                                      </p:tavLst>
                                    </p:anim>
                                    <p:anim calcmode="lin" valueType="num">
                                      <p:cBhvr>
                                        <p:cTn id="209" dur="332" tmFilter="0, 0; 0.125,0.2665; 0.25,0.4; 0.375,0.465; 0.5,0.5;  0.625,0.535; 0.75,0.6; 0.875,0.7335; 1,1">
                                          <p:stCondLst>
                                            <p:cond delay="1324"/>
                                          </p:stCondLst>
                                        </p:cTn>
                                        <p:tgtEl>
                                          <p:spTgt spid="2">
                                            <p:txEl>
                                              <p:pRg st="12" end="12"/>
                                            </p:txEl>
                                          </p:spTgt>
                                        </p:tgtEl>
                                        <p:attrNameLst>
                                          <p:attrName>ppt_y</p:attrName>
                                        </p:attrNameLst>
                                      </p:cBhvr>
                                      <p:tavLst>
                                        <p:tav tm="0" fmla="#ppt_y-sin(pi*$)/27">
                                          <p:val>
                                            <p:fltVal val="0"/>
                                          </p:val>
                                        </p:tav>
                                        <p:tav tm="100000">
                                          <p:val>
                                            <p:fltVal val="1"/>
                                          </p:val>
                                        </p:tav>
                                      </p:tavLst>
                                    </p:anim>
                                    <p:anim calcmode="lin" valueType="num">
                                      <p:cBhvr>
                                        <p:cTn id="210" dur="164" tmFilter="0, 0; 0.125,0.2665; 0.25,0.4; 0.375,0.465; 0.5,0.5;  0.625,0.535; 0.75,0.6; 0.875,0.7335; 1,1">
                                          <p:stCondLst>
                                            <p:cond delay="1656"/>
                                          </p:stCondLst>
                                        </p:cTn>
                                        <p:tgtEl>
                                          <p:spTgt spid="2">
                                            <p:txEl>
                                              <p:pRg st="12" end="12"/>
                                            </p:txEl>
                                          </p:spTgt>
                                        </p:tgtEl>
                                        <p:attrNameLst>
                                          <p:attrName>ppt_y</p:attrName>
                                        </p:attrNameLst>
                                      </p:cBhvr>
                                      <p:tavLst>
                                        <p:tav tm="0" fmla="#ppt_y-sin(pi*$)/81">
                                          <p:val>
                                            <p:fltVal val="0"/>
                                          </p:val>
                                        </p:tav>
                                        <p:tav tm="100000">
                                          <p:val>
                                            <p:fltVal val="1"/>
                                          </p:val>
                                        </p:tav>
                                      </p:tavLst>
                                    </p:anim>
                                    <p:animScale>
                                      <p:cBhvr>
                                        <p:cTn id="211" dur="26">
                                          <p:stCondLst>
                                            <p:cond delay="650"/>
                                          </p:stCondLst>
                                        </p:cTn>
                                        <p:tgtEl>
                                          <p:spTgt spid="2">
                                            <p:txEl>
                                              <p:pRg st="12" end="12"/>
                                            </p:txEl>
                                          </p:spTgt>
                                        </p:tgtEl>
                                      </p:cBhvr>
                                      <p:to x="100000" y="60000"/>
                                    </p:animScale>
                                    <p:animScale>
                                      <p:cBhvr>
                                        <p:cTn id="212" dur="166" decel="50000">
                                          <p:stCondLst>
                                            <p:cond delay="676"/>
                                          </p:stCondLst>
                                        </p:cTn>
                                        <p:tgtEl>
                                          <p:spTgt spid="2">
                                            <p:txEl>
                                              <p:pRg st="12" end="12"/>
                                            </p:txEl>
                                          </p:spTgt>
                                        </p:tgtEl>
                                      </p:cBhvr>
                                      <p:to x="100000" y="100000"/>
                                    </p:animScale>
                                    <p:animScale>
                                      <p:cBhvr>
                                        <p:cTn id="213" dur="26">
                                          <p:stCondLst>
                                            <p:cond delay="1312"/>
                                          </p:stCondLst>
                                        </p:cTn>
                                        <p:tgtEl>
                                          <p:spTgt spid="2">
                                            <p:txEl>
                                              <p:pRg st="12" end="12"/>
                                            </p:txEl>
                                          </p:spTgt>
                                        </p:tgtEl>
                                      </p:cBhvr>
                                      <p:to x="100000" y="80000"/>
                                    </p:animScale>
                                    <p:animScale>
                                      <p:cBhvr>
                                        <p:cTn id="214" dur="166" decel="50000">
                                          <p:stCondLst>
                                            <p:cond delay="1338"/>
                                          </p:stCondLst>
                                        </p:cTn>
                                        <p:tgtEl>
                                          <p:spTgt spid="2">
                                            <p:txEl>
                                              <p:pRg st="12" end="12"/>
                                            </p:txEl>
                                          </p:spTgt>
                                        </p:tgtEl>
                                      </p:cBhvr>
                                      <p:to x="100000" y="100000"/>
                                    </p:animScale>
                                    <p:animScale>
                                      <p:cBhvr>
                                        <p:cTn id="215" dur="26">
                                          <p:stCondLst>
                                            <p:cond delay="1642"/>
                                          </p:stCondLst>
                                        </p:cTn>
                                        <p:tgtEl>
                                          <p:spTgt spid="2">
                                            <p:txEl>
                                              <p:pRg st="12" end="12"/>
                                            </p:txEl>
                                          </p:spTgt>
                                        </p:tgtEl>
                                      </p:cBhvr>
                                      <p:to x="100000" y="90000"/>
                                    </p:animScale>
                                    <p:animScale>
                                      <p:cBhvr>
                                        <p:cTn id="216" dur="166" decel="50000">
                                          <p:stCondLst>
                                            <p:cond delay="1668"/>
                                          </p:stCondLst>
                                        </p:cTn>
                                        <p:tgtEl>
                                          <p:spTgt spid="2">
                                            <p:txEl>
                                              <p:pRg st="12" end="12"/>
                                            </p:txEl>
                                          </p:spTgt>
                                        </p:tgtEl>
                                      </p:cBhvr>
                                      <p:to x="100000" y="100000"/>
                                    </p:animScale>
                                    <p:animScale>
                                      <p:cBhvr>
                                        <p:cTn id="217" dur="26">
                                          <p:stCondLst>
                                            <p:cond delay="1808"/>
                                          </p:stCondLst>
                                        </p:cTn>
                                        <p:tgtEl>
                                          <p:spTgt spid="2">
                                            <p:txEl>
                                              <p:pRg st="12" end="12"/>
                                            </p:txEl>
                                          </p:spTgt>
                                        </p:tgtEl>
                                      </p:cBhvr>
                                      <p:to x="100000" y="95000"/>
                                    </p:animScale>
                                    <p:animScale>
                                      <p:cBhvr>
                                        <p:cTn id="218" dur="166" decel="50000">
                                          <p:stCondLst>
                                            <p:cond delay="1834"/>
                                          </p:stCondLst>
                                        </p:cTn>
                                        <p:tgtEl>
                                          <p:spTgt spid="2">
                                            <p:txEl>
                                              <p:pRg st="12" end="1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514350" indent="-514350">
              <a:buFont typeface="+mj-lt"/>
              <a:buAutoNum type="arabicPeriod"/>
            </a:pPr>
            <a:r>
              <a:rPr lang="en-NZ" dirty="0" err="1" smtClean="0">
                <a:solidFill>
                  <a:srgbClr val="002060"/>
                </a:solidFill>
              </a:rPr>
              <a:t>Diegetic</a:t>
            </a:r>
            <a:r>
              <a:rPr lang="en-NZ" dirty="0" smtClean="0">
                <a:solidFill>
                  <a:srgbClr val="002060"/>
                </a:solidFill>
              </a:rPr>
              <a:t> Sound - onscreen</a:t>
            </a:r>
          </a:p>
          <a:p>
            <a:pPr marL="514350" indent="-514350">
              <a:buFont typeface="+mj-lt"/>
              <a:buAutoNum type="arabicPeriod"/>
            </a:pPr>
            <a:r>
              <a:rPr lang="en-NZ" dirty="0" smtClean="0">
                <a:solidFill>
                  <a:srgbClr val="002060"/>
                </a:solidFill>
              </a:rPr>
              <a:t>Non-</a:t>
            </a:r>
            <a:r>
              <a:rPr lang="en-NZ" dirty="0" err="1" smtClean="0">
                <a:solidFill>
                  <a:srgbClr val="002060"/>
                </a:solidFill>
              </a:rPr>
              <a:t>Diegetic</a:t>
            </a:r>
            <a:r>
              <a:rPr lang="en-NZ" dirty="0" smtClean="0">
                <a:solidFill>
                  <a:srgbClr val="002060"/>
                </a:solidFill>
              </a:rPr>
              <a:t> Sound - added</a:t>
            </a:r>
          </a:p>
          <a:p>
            <a:endParaRPr lang="en-NZ" dirty="0" smtClean="0"/>
          </a:p>
          <a:p>
            <a:pPr>
              <a:buNone/>
            </a:pPr>
            <a:r>
              <a:rPr lang="en-NZ" i="1" u="sng" dirty="0" err="1" smtClean="0">
                <a:solidFill>
                  <a:srgbClr val="002060"/>
                </a:solidFill>
              </a:rPr>
              <a:t>Diegetic</a:t>
            </a:r>
            <a:endParaRPr lang="en-NZ" i="1" u="sng" dirty="0" smtClean="0">
              <a:solidFill>
                <a:srgbClr val="002060"/>
              </a:solidFill>
            </a:endParaRPr>
          </a:p>
          <a:p>
            <a:r>
              <a:rPr lang="en-NZ" dirty="0" smtClean="0"/>
              <a:t>Dialogue</a:t>
            </a:r>
          </a:p>
          <a:p>
            <a:r>
              <a:rPr lang="en-NZ" dirty="0" smtClean="0"/>
              <a:t>Footsteps/wind/natural sounds</a:t>
            </a:r>
          </a:p>
          <a:p>
            <a:pPr>
              <a:buNone/>
            </a:pPr>
            <a:endParaRPr lang="en-NZ" dirty="0" smtClean="0"/>
          </a:p>
          <a:p>
            <a:pPr>
              <a:buNone/>
            </a:pPr>
            <a:r>
              <a:rPr lang="en-NZ" u="sng" dirty="0" smtClean="0">
                <a:solidFill>
                  <a:srgbClr val="002060"/>
                </a:solidFill>
              </a:rPr>
              <a:t>Non-</a:t>
            </a:r>
            <a:r>
              <a:rPr lang="en-NZ" u="sng" dirty="0" err="1" smtClean="0">
                <a:solidFill>
                  <a:srgbClr val="002060"/>
                </a:solidFill>
              </a:rPr>
              <a:t>Diegetic</a:t>
            </a:r>
            <a:endParaRPr lang="en-NZ" u="sng" dirty="0" smtClean="0">
              <a:solidFill>
                <a:srgbClr val="002060"/>
              </a:solidFill>
            </a:endParaRPr>
          </a:p>
          <a:p>
            <a:r>
              <a:rPr lang="en-NZ" dirty="0" smtClean="0"/>
              <a:t>Soundtrack</a:t>
            </a:r>
          </a:p>
          <a:p>
            <a:r>
              <a:rPr lang="en-NZ" dirty="0" smtClean="0"/>
              <a:t>Voiceover narration</a:t>
            </a:r>
          </a:p>
          <a:p>
            <a:r>
              <a:rPr lang="en-NZ" dirty="0" smtClean="0"/>
              <a:t>Sound effects</a:t>
            </a:r>
          </a:p>
          <a:p>
            <a:endParaRPr lang="en-NZ" dirty="0"/>
          </a:p>
        </p:txBody>
      </p:sp>
      <p:sp>
        <p:nvSpPr>
          <p:cNvPr id="3" name="Title 2"/>
          <p:cNvSpPr>
            <a:spLocks noGrp="1"/>
          </p:cNvSpPr>
          <p:nvPr>
            <p:ph type="title"/>
          </p:nvPr>
        </p:nvSpPr>
        <p:spPr/>
        <p:txBody>
          <a:bodyPr/>
          <a:lstStyle/>
          <a:p>
            <a:r>
              <a:rPr lang="en-NZ" b="1" dirty="0" smtClean="0">
                <a:solidFill>
                  <a:srgbClr val="002060"/>
                </a:solidFill>
                <a:effectLst/>
              </a:rPr>
              <a:t>Oral Elements:</a:t>
            </a:r>
            <a:endParaRPr lang="en-NZ" b="1" dirty="0">
              <a:solidFill>
                <a:srgbClr val="002060"/>
              </a:solidFill>
              <a:effectLst/>
            </a:endParaRPr>
          </a:p>
        </p:txBody>
      </p:sp>
      <p:pic>
        <p:nvPicPr>
          <p:cNvPr id="1026" name="Picture 2" descr="http://www.gifs.net/Animation11/Jobs_and_People/Actors_and_Directors/Director_talks_2.gif"/>
          <p:cNvPicPr>
            <a:picLocks noChangeAspect="1" noChangeArrowheads="1" noCrop="1"/>
          </p:cNvPicPr>
          <p:nvPr/>
        </p:nvPicPr>
        <p:blipFill>
          <a:blip r:embed="rId2" cstate="print"/>
          <a:srcRect/>
          <a:stretch>
            <a:fillRect/>
          </a:stretch>
        </p:blipFill>
        <p:spPr bwMode="auto">
          <a:xfrm>
            <a:off x="5724128" y="836712"/>
            <a:ext cx="2839566" cy="5377054"/>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anim calcmode="lin" valueType="num">
                                      <p:cBhvr>
                                        <p:cTn id="8" dur="2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iterate type="lt">
                                    <p:tmPct val="10000"/>
                                  </p:iterate>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2000"/>
                                        <p:tgtEl>
                                          <p:spTgt spid="2">
                                            <p:txEl>
                                              <p:pRg st="1" end="1"/>
                                            </p:txEl>
                                          </p:spTgt>
                                        </p:tgtEl>
                                      </p:cBhvr>
                                    </p:animEffect>
                                    <p:anim calcmode="lin" valueType="num">
                                      <p:cBhvr>
                                        <p:cTn id="15" dur="2000" fill="hold"/>
                                        <p:tgtEl>
                                          <p:spTgt spid="2">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2">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iterate type="lt">
                                    <p:tmPct val="10000"/>
                                  </p:iterate>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2000"/>
                                        <p:tgtEl>
                                          <p:spTgt spid="2">
                                            <p:txEl>
                                              <p:pRg st="3" end="3"/>
                                            </p:txEl>
                                          </p:spTgt>
                                        </p:tgtEl>
                                      </p:cBhvr>
                                    </p:animEffect>
                                    <p:anim calcmode="lin" valueType="num">
                                      <p:cBhvr>
                                        <p:cTn id="22" dur="2000" fill="hold"/>
                                        <p:tgtEl>
                                          <p:spTgt spid="2">
                                            <p:txEl>
                                              <p:pRg st="3" end="3"/>
                                            </p:txEl>
                                          </p:spTgt>
                                        </p:tgtEl>
                                        <p:attrNameLst>
                                          <p:attrName>ppt_w</p:attrName>
                                        </p:attrNameLst>
                                      </p:cBhvr>
                                      <p:tavLst>
                                        <p:tav tm="0" fmla="#ppt_w*sin(2.5*pi*$)">
                                          <p:val>
                                            <p:fltVal val="0"/>
                                          </p:val>
                                        </p:tav>
                                        <p:tav tm="100000">
                                          <p:val>
                                            <p:fltVal val="1"/>
                                          </p:val>
                                        </p:tav>
                                      </p:tavLst>
                                    </p:anim>
                                    <p:anim calcmode="lin" valueType="num">
                                      <p:cBhvr>
                                        <p:cTn id="23" dur="2000" fill="hold"/>
                                        <p:tgtEl>
                                          <p:spTgt spid="2">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iterate type="lt">
                                    <p:tmPct val="10000"/>
                                  </p:iterate>
                                  <p:childTnLst>
                                    <p:set>
                                      <p:cBhvr>
                                        <p:cTn id="27" dur="1" fill="hold">
                                          <p:stCondLst>
                                            <p:cond delay="0"/>
                                          </p:stCondLst>
                                        </p:cTn>
                                        <p:tgtEl>
                                          <p:spTgt spid="2">
                                            <p:txEl>
                                              <p:pRg st="4" end="4"/>
                                            </p:txEl>
                                          </p:spTgt>
                                        </p:tgtEl>
                                        <p:attrNameLst>
                                          <p:attrName>style.visibility</p:attrName>
                                        </p:attrNameLst>
                                      </p:cBhvr>
                                      <p:to>
                                        <p:strVal val="visible"/>
                                      </p:to>
                                    </p:set>
                                    <p:animEffect transition="in" filter="fade">
                                      <p:cBhvr>
                                        <p:cTn id="28" dur="2000"/>
                                        <p:tgtEl>
                                          <p:spTgt spid="2">
                                            <p:txEl>
                                              <p:pRg st="4" end="4"/>
                                            </p:txEl>
                                          </p:spTgt>
                                        </p:tgtEl>
                                      </p:cBhvr>
                                    </p:animEffect>
                                    <p:anim calcmode="lin" valueType="num">
                                      <p:cBhvr>
                                        <p:cTn id="29" dur="2000" fill="hold"/>
                                        <p:tgtEl>
                                          <p:spTgt spid="2">
                                            <p:txEl>
                                              <p:pRg st="4" end="4"/>
                                            </p:txEl>
                                          </p:spTgt>
                                        </p:tgtEl>
                                        <p:attrNameLst>
                                          <p:attrName>ppt_w</p:attrName>
                                        </p:attrNameLst>
                                      </p:cBhvr>
                                      <p:tavLst>
                                        <p:tav tm="0" fmla="#ppt_w*sin(2.5*pi*$)">
                                          <p:val>
                                            <p:fltVal val="0"/>
                                          </p:val>
                                        </p:tav>
                                        <p:tav tm="100000">
                                          <p:val>
                                            <p:fltVal val="1"/>
                                          </p:val>
                                        </p:tav>
                                      </p:tavLst>
                                    </p:anim>
                                    <p:anim calcmode="lin" valueType="num">
                                      <p:cBhvr>
                                        <p:cTn id="30" dur="2000" fill="hold"/>
                                        <p:tgtEl>
                                          <p:spTgt spid="2">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iterate type="lt">
                                    <p:tmPct val="10000"/>
                                  </p:iterate>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2000"/>
                                        <p:tgtEl>
                                          <p:spTgt spid="2">
                                            <p:txEl>
                                              <p:pRg st="5" end="5"/>
                                            </p:txEl>
                                          </p:spTgt>
                                        </p:tgtEl>
                                      </p:cBhvr>
                                    </p:animEffect>
                                    <p:anim calcmode="lin" valueType="num">
                                      <p:cBhvr>
                                        <p:cTn id="36" dur="2000" fill="hold"/>
                                        <p:tgtEl>
                                          <p:spTgt spid="2">
                                            <p:txEl>
                                              <p:pRg st="5" end="5"/>
                                            </p:txEl>
                                          </p:spTgt>
                                        </p:tgtEl>
                                        <p:attrNameLst>
                                          <p:attrName>ppt_w</p:attrName>
                                        </p:attrNameLst>
                                      </p:cBhvr>
                                      <p:tavLst>
                                        <p:tav tm="0" fmla="#ppt_w*sin(2.5*pi*$)">
                                          <p:val>
                                            <p:fltVal val="0"/>
                                          </p:val>
                                        </p:tav>
                                        <p:tav tm="100000">
                                          <p:val>
                                            <p:fltVal val="1"/>
                                          </p:val>
                                        </p:tav>
                                      </p:tavLst>
                                    </p:anim>
                                    <p:anim calcmode="lin" valueType="num">
                                      <p:cBhvr>
                                        <p:cTn id="37" dur="2000" fill="hold"/>
                                        <p:tgtEl>
                                          <p:spTgt spid="2">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iterate type="lt">
                                    <p:tmPct val="10000"/>
                                  </p:iterate>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2000"/>
                                        <p:tgtEl>
                                          <p:spTgt spid="2">
                                            <p:txEl>
                                              <p:pRg st="7" end="7"/>
                                            </p:txEl>
                                          </p:spTgt>
                                        </p:tgtEl>
                                      </p:cBhvr>
                                    </p:animEffect>
                                    <p:anim calcmode="lin" valueType="num">
                                      <p:cBhvr>
                                        <p:cTn id="43" dur="2000" fill="hold"/>
                                        <p:tgtEl>
                                          <p:spTgt spid="2">
                                            <p:txEl>
                                              <p:pRg st="7" end="7"/>
                                            </p:txEl>
                                          </p:spTgt>
                                        </p:tgtEl>
                                        <p:attrNameLst>
                                          <p:attrName>ppt_w</p:attrName>
                                        </p:attrNameLst>
                                      </p:cBhvr>
                                      <p:tavLst>
                                        <p:tav tm="0" fmla="#ppt_w*sin(2.5*pi*$)">
                                          <p:val>
                                            <p:fltVal val="0"/>
                                          </p:val>
                                        </p:tav>
                                        <p:tav tm="100000">
                                          <p:val>
                                            <p:fltVal val="1"/>
                                          </p:val>
                                        </p:tav>
                                      </p:tavLst>
                                    </p:anim>
                                    <p:anim calcmode="lin" valueType="num">
                                      <p:cBhvr>
                                        <p:cTn id="44" dur="2000" fill="hold"/>
                                        <p:tgtEl>
                                          <p:spTgt spid="2">
                                            <p:txEl>
                                              <p:pRg st="7" end="7"/>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nodeType="clickEffect">
                                  <p:stCondLst>
                                    <p:cond delay="0"/>
                                  </p:stCondLst>
                                  <p:iterate type="lt">
                                    <p:tmPct val="10000"/>
                                  </p:iterate>
                                  <p:childTnLst>
                                    <p:set>
                                      <p:cBhvr>
                                        <p:cTn id="48" dur="1" fill="hold">
                                          <p:stCondLst>
                                            <p:cond delay="0"/>
                                          </p:stCondLst>
                                        </p:cTn>
                                        <p:tgtEl>
                                          <p:spTgt spid="2">
                                            <p:txEl>
                                              <p:pRg st="8" end="8"/>
                                            </p:txEl>
                                          </p:spTgt>
                                        </p:tgtEl>
                                        <p:attrNameLst>
                                          <p:attrName>style.visibility</p:attrName>
                                        </p:attrNameLst>
                                      </p:cBhvr>
                                      <p:to>
                                        <p:strVal val="visible"/>
                                      </p:to>
                                    </p:set>
                                    <p:animEffect transition="in" filter="fade">
                                      <p:cBhvr>
                                        <p:cTn id="49" dur="2000"/>
                                        <p:tgtEl>
                                          <p:spTgt spid="2">
                                            <p:txEl>
                                              <p:pRg st="8" end="8"/>
                                            </p:txEl>
                                          </p:spTgt>
                                        </p:tgtEl>
                                      </p:cBhvr>
                                    </p:animEffect>
                                    <p:anim calcmode="lin" valueType="num">
                                      <p:cBhvr>
                                        <p:cTn id="50" dur="2000" fill="hold"/>
                                        <p:tgtEl>
                                          <p:spTgt spid="2">
                                            <p:txEl>
                                              <p:pRg st="8" end="8"/>
                                            </p:txEl>
                                          </p:spTgt>
                                        </p:tgtEl>
                                        <p:attrNameLst>
                                          <p:attrName>ppt_w</p:attrName>
                                        </p:attrNameLst>
                                      </p:cBhvr>
                                      <p:tavLst>
                                        <p:tav tm="0" fmla="#ppt_w*sin(2.5*pi*$)">
                                          <p:val>
                                            <p:fltVal val="0"/>
                                          </p:val>
                                        </p:tav>
                                        <p:tav tm="100000">
                                          <p:val>
                                            <p:fltVal val="1"/>
                                          </p:val>
                                        </p:tav>
                                      </p:tavLst>
                                    </p:anim>
                                    <p:anim calcmode="lin" valueType="num">
                                      <p:cBhvr>
                                        <p:cTn id="51" dur="2000" fill="hold"/>
                                        <p:tgtEl>
                                          <p:spTgt spid="2">
                                            <p:txEl>
                                              <p:pRg st="8" end="8"/>
                                            </p:txEl>
                                          </p:spTgt>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45" presetClass="entr" presetSubtype="0" fill="hold" nodeType="clickEffect">
                                  <p:stCondLst>
                                    <p:cond delay="0"/>
                                  </p:stCondLst>
                                  <p:iterate type="lt">
                                    <p:tmPct val="10000"/>
                                  </p:iterate>
                                  <p:childTnLst>
                                    <p:set>
                                      <p:cBhvr>
                                        <p:cTn id="55" dur="1" fill="hold">
                                          <p:stCondLst>
                                            <p:cond delay="0"/>
                                          </p:stCondLst>
                                        </p:cTn>
                                        <p:tgtEl>
                                          <p:spTgt spid="2">
                                            <p:txEl>
                                              <p:pRg st="9" end="9"/>
                                            </p:txEl>
                                          </p:spTgt>
                                        </p:tgtEl>
                                        <p:attrNameLst>
                                          <p:attrName>style.visibility</p:attrName>
                                        </p:attrNameLst>
                                      </p:cBhvr>
                                      <p:to>
                                        <p:strVal val="visible"/>
                                      </p:to>
                                    </p:set>
                                    <p:animEffect transition="in" filter="fade">
                                      <p:cBhvr>
                                        <p:cTn id="56" dur="2000"/>
                                        <p:tgtEl>
                                          <p:spTgt spid="2">
                                            <p:txEl>
                                              <p:pRg st="9" end="9"/>
                                            </p:txEl>
                                          </p:spTgt>
                                        </p:tgtEl>
                                      </p:cBhvr>
                                    </p:animEffect>
                                    <p:anim calcmode="lin" valueType="num">
                                      <p:cBhvr>
                                        <p:cTn id="57" dur="2000" fill="hold"/>
                                        <p:tgtEl>
                                          <p:spTgt spid="2">
                                            <p:txEl>
                                              <p:pRg st="9" end="9"/>
                                            </p:txEl>
                                          </p:spTgt>
                                        </p:tgtEl>
                                        <p:attrNameLst>
                                          <p:attrName>ppt_w</p:attrName>
                                        </p:attrNameLst>
                                      </p:cBhvr>
                                      <p:tavLst>
                                        <p:tav tm="0" fmla="#ppt_w*sin(2.5*pi*$)">
                                          <p:val>
                                            <p:fltVal val="0"/>
                                          </p:val>
                                        </p:tav>
                                        <p:tav tm="100000">
                                          <p:val>
                                            <p:fltVal val="1"/>
                                          </p:val>
                                        </p:tav>
                                      </p:tavLst>
                                    </p:anim>
                                    <p:anim calcmode="lin" valueType="num">
                                      <p:cBhvr>
                                        <p:cTn id="58" dur="2000" fill="hold"/>
                                        <p:tgtEl>
                                          <p:spTgt spid="2">
                                            <p:txEl>
                                              <p:pRg st="9" end="9"/>
                                            </p:txEl>
                                          </p:spTgt>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5" presetClass="entr" presetSubtype="0" fill="hold" nodeType="clickEffect">
                                  <p:stCondLst>
                                    <p:cond delay="0"/>
                                  </p:stCondLst>
                                  <p:iterate type="lt">
                                    <p:tmPct val="10000"/>
                                  </p:iterate>
                                  <p:childTnLst>
                                    <p:set>
                                      <p:cBhvr>
                                        <p:cTn id="62" dur="1" fill="hold">
                                          <p:stCondLst>
                                            <p:cond delay="0"/>
                                          </p:stCondLst>
                                        </p:cTn>
                                        <p:tgtEl>
                                          <p:spTgt spid="2">
                                            <p:txEl>
                                              <p:pRg st="10" end="10"/>
                                            </p:txEl>
                                          </p:spTgt>
                                        </p:tgtEl>
                                        <p:attrNameLst>
                                          <p:attrName>style.visibility</p:attrName>
                                        </p:attrNameLst>
                                      </p:cBhvr>
                                      <p:to>
                                        <p:strVal val="visible"/>
                                      </p:to>
                                    </p:set>
                                    <p:animEffect transition="in" filter="fade">
                                      <p:cBhvr>
                                        <p:cTn id="63" dur="2000"/>
                                        <p:tgtEl>
                                          <p:spTgt spid="2">
                                            <p:txEl>
                                              <p:pRg st="10" end="10"/>
                                            </p:txEl>
                                          </p:spTgt>
                                        </p:tgtEl>
                                      </p:cBhvr>
                                    </p:animEffect>
                                    <p:anim calcmode="lin" valueType="num">
                                      <p:cBhvr>
                                        <p:cTn id="64" dur="2000" fill="hold"/>
                                        <p:tgtEl>
                                          <p:spTgt spid="2">
                                            <p:txEl>
                                              <p:pRg st="10" end="10"/>
                                            </p:txEl>
                                          </p:spTgt>
                                        </p:tgtEl>
                                        <p:attrNameLst>
                                          <p:attrName>ppt_w</p:attrName>
                                        </p:attrNameLst>
                                      </p:cBhvr>
                                      <p:tavLst>
                                        <p:tav tm="0" fmla="#ppt_w*sin(2.5*pi*$)">
                                          <p:val>
                                            <p:fltVal val="0"/>
                                          </p:val>
                                        </p:tav>
                                        <p:tav tm="100000">
                                          <p:val>
                                            <p:fltVal val="1"/>
                                          </p:val>
                                        </p:tav>
                                      </p:tavLst>
                                    </p:anim>
                                    <p:anim calcmode="lin" valueType="num">
                                      <p:cBhvr>
                                        <p:cTn id="65" dur="2000" fill="hold"/>
                                        <p:tgtEl>
                                          <p:spTgt spid="2">
                                            <p:txEl>
                                              <p:pRg st="10" end="1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524000"/>
            <a:ext cx="8363272" cy="4572000"/>
          </a:xfrm>
        </p:spPr>
        <p:txBody>
          <a:bodyPr>
            <a:normAutofit fontScale="92500" lnSpcReduction="10000"/>
          </a:bodyPr>
          <a:lstStyle/>
          <a:p>
            <a:r>
              <a:rPr lang="en-NZ" dirty="0" smtClean="0"/>
              <a:t>Establishing shot</a:t>
            </a:r>
          </a:p>
          <a:p>
            <a:r>
              <a:rPr lang="en-NZ" dirty="0" smtClean="0"/>
              <a:t>Long shot</a:t>
            </a:r>
          </a:p>
          <a:p>
            <a:r>
              <a:rPr lang="en-NZ" dirty="0" smtClean="0"/>
              <a:t>Medium shot</a:t>
            </a:r>
          </a:p>
          <a:p>
            <a:r>
              <a:rPr lang="en-NZ" dirty="0" smtClean="0"/>
              <a:t>Close-up</a:t>
            </a:r>
          </a:p>
          <a:p>
            <a:r>
              <a:rPr lang="en-NZ" dirty="0" smtClean="0"/>
              <a:t>Extreme close-up</a:t>
            </a:r>
          </a:p>
          <a:p>
            <a:r>
              <a:rPr lang="en-NZ" dirty="0" smtClean="0"/>
              <a:t>Point of view</a:t>
            </a:r>
          </a:p>
          <a:p>
            <a:r>
              <a:rPr lang="en-NZ" dirty="0" smtClean="0"/>
              <a:t>Over the shoulder</a:t>
            </a:r>
          </a:p>
          <a:p>
            <a:pPr>
              <a:buNone/>
            </a:pPr>
            <a:endParaRPr lang="en-NZ" dirty="0" smtClean="0"/>
          </a:p>
          <a:p>
            <a:r>
              <a:rPr lang="en-NZ" dirty="0" smtClean="0"/>
              <a:t>Low Angle</a:t>
            </a:r>
          </a:p>
          <a:p>
            <a:r>
              <a:rPr lang="en-NZ" dirty="0" smtClean="0"/>
              <a:t>High Angle</a:t>
            </a:r>
          </a:p>
          <a:p>
            <a:r>
              <a:rPr lang="en-NZ" dirty="0" smtClean="0"/>
              <a:t>Eye Level</a:t>
            </a:r>
          </a:p>
        </p:txBody>
      </p:sp>
      <p:sp>
        <p:nvSpPr>
          <p:cNvPr id="3" name="Title 2"/>
          <p:cNvSpPr>
            <a:spLocks noGrp="1"/>
          </p:cNvSpPr>
          <p:nvPr>
            <p:ph type="title"/>
          </p:nvPr>
        </p:nvSpPr>
        <p:spPr>
          <a:xfrm>
            <a:off x="323528" y="188640"/>
            <a:ext cx="8373616" cy="1219200"/>
          </a:xfrm>
        </p:spPr>
        <p:txBody>
          <a:bodyPr>
            <a:normAutofit/>
          </a:bodyPr>
          <a:lstStyle/>
          <a:p>
            <a:r>
              <a:rPr lang="en-NZ" b="1" dirty="0" smtClean="0">
                <a:solidFill>
                  <a:srgbClr val="002060"/>
                </a:solidFill>
              </a:rPr>
              <a:t>Cinematography : </a:t>
            </a:r>
            <a:r>
              <a:rPr lang="en-NZ" sz="2700" dirty="0" smtClean="0">
                <a:solidFill>
                  <a:srgbClr val="002060"/>
                </a:solidFill>
              </a:rPr>
              <a:t>camera shots and angles</a:t>
            </a:r>
            <a:endParaRPr lang="en-NZ" sz="2700" dirty="0">
              <a:solidFill>
                <a:srgbClr val="002060"/>
              </a:solidFill>
            </a:endParaRPr>
          </a:p>
        </p:txBody>
      </p:sp>
      <p:pic>
        <p:nvPicPr>
          <p:cNvPr id="4" name="Picture 3" descr="Biebs-New-poster-320x500.jpg"/>
          <p:cNvPicPr>
            <a:picLocks noChangeAspect="1"/>
          </p:cNvPicPr>
          <p:nvPr/>
        </p:nvPicPr>
        <p:blipFill>
          <a:blip r:embed="rId2" cstate="print"/>
          <a:srcRect l="28738" t="6153" r="28738" b="21272"/>
          <a:stretch>
            <a:fillRect/>
          </a:stretch>
        </p:blipFill>
        <p:spPr>
          <a:xfrm>
            <a:off x="6588224" y="1412776"/>
            <a:ext cx="1944216" cy="5184576"/>
          </a:xfrm>
          <a:prstGeom prst="rect">
            <a:avLst/>
          </a:prstGeom>
        </p:spPr>
      </p:pic>
      <p:cxnSp>
        <p:nvCxnSpPr>
          <p:cNvPr id="10" name="Straight Arrow Connector 9"/>
          <p:cNvCxnSpPr/>
          <p:nvPr/>
        </p:nvCxnSpPr>
        <p:spPr>
          <a:xfrm>
            <a:off x="4716016" y="1412776"/>
            <a:ext cx="187220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 name="Straight Arrow Connector 11"/>
          <p:cNvCxnSpPr/>
          <p:nvPr/>
        </p:nvCxnSpPr>
        <p:spPr>
          <a:xfrm>
            <a:off x="4716016" y="6525344"/>
            <a:ext cx="187220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rot="5400000">
            <a:off x="2159732" y="3969060"/>
            <a:ext cx="5112568" cy="0"/>
          </a:xfrm>
          <a:prstGeom prst="line">
            <a:avLst/>
          </a:prstGeom>
          <a:ln/>
        </p:spPr>
        <p:style>
          <a:lnRef idx="2">
            <a:schemeClr val="dk1"/>
          </a:lnRef>
          <a:fillRef idx="0">
            <a:schemeClr val="dk1"/>
          </a:fillRef>
          <a:effectRef idx="1">
            <a:schemeClr val="dk1"/>
          </a:effectRef>
          <a:fontRef idx="minor">
            <a:schemeClr val="tx1"/>
          </a:fontRef>
        </p:style>
      </p:cxnSp>
      <p:cxnSp>
        <p:nvCxnSpPr>
          <p:cNvPr id="15" name="Straight Arrow Connector 14"/>
          <p:cNvCxnSpPr/>
          <p:nvPr/>
        </p:nvCxnSpPr>
        <p:spPr>
          <a:xfrm>
            <a:off x="4716016" y="4005064"/>
            <a:ext cx="230425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 name="Straight Arrow Connector 16"/>
          <p:cNvCxnSpPr/>
          <p:nvPr/>
        </p:nvCxnSpPr>
        <p:spPr>
          <a:xfrm>
            <a:off x="4716016" y="2348880"/>
            <a:ext cx="236788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1" name="Straight Arrow Connector 20"/>
          <p:cNvCxnSpPr/>
          <p:nvPr/>
        </p:nvCxnSpPr>
        <p:spPr>
          <a:xfrm>
            <a:off x="4716016" y="1916832"/>
            <a:ext cx="244827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3" name="Rectangle 22"/>
          <p:cNvSpPr/>
          <p:nvPr/>
        </p:nvSpPr>
        <p:spPr>
          <a:xfrm>
            <a:off x="7164288" y="1772816"/>
            <a:ext cx="720080" cy="216024"/>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8442" name="Picture 10" descr="http://www.gifs.net/Animation11/Computers_and_Technology/Cameras/Photographer.gif"/>
          <p:cNvPicPr>
            <a:picLocks noChangeAspect="1" noChangeArrowheads="1" noCrop="1"/>
          </p:cNvPicPr>
          <p:nvPr/>
        </p:nvPicPr>
        <p:blipFill>
          <a:blip r:embed="rId3" cstate="print"/>
          <a:srcRect/>
          <a:stretch>
            <a:fillRect/>
          </a:stretch>
        </p:blipFill>
        <p:spPr bwMode="auto">
          <a:xfrm rot="18777082">
            <a:off x="7648823" y="451051"/>
            <a:ext cx="1247775" cy="1219201"/>
          </a:xfrm>
          <a:prstGeom prst="rect">
            <a:avLst/>
          </a:prstGeom>
          <a:noFill/>
        </p:spPr>
      </p:pic>
      <p:pic>
        <p:nvPicPr>
          <p:cNvPr id="18444" name="Picture 12" descr="http://www.gifs.net/Animation11/Computers_and_Technology/Cameras/Photographer.gif"/>
          <p:cNvPicPr>
            <a:picLocks noChangeAspect="1" noChangeArrowheads="1" noCrop="1"/>
          </p:cNvPicPr>
          <p:nvPr/>
        </p:nvPicPr>
        <p:blipFill>
          <a:blip r:embed="rId3" cstate="print"/>
          <a:srcRect/>
          <a:stretch>
            <a:fillRect/>
          </a:stretch>
        </p:blipFill>
        <p:spPr bwMode="auto">
          <a:xfrm rot="2937280">
            <a:off x="8255518" y="5402036"/>
            <a:ext cx="1247775" cy="1219201"/>
          </a:xfrm>
          <a:prstGeom prst="rect">
            <a:avLst/>
          </a:prstGeom>
          <a:noFill/>
        </p:spPr>
      </p:pic>
      <p:pic>
        <p:nvPicPr>
          <p:cNvPr id="18446" name="Picture 14" descr="http://www.gifs.net/Animation11/Computers_and_Technology/Cameras/Photographer.gif"/>
          <p:cNvPicPr>
            <a:picLocks noChangeAspect="1" noChangeArrowheads="1" noCrop="1"/>
          </p:cNvPicPr>
          <p:nvPr/>
        </p:nvPicPr>
        <p:blipFill>
          <a:blip r:embed="rId3" cstate="print"/>
          <a:srcRect/>
          <a:stretch>
            <a:fillRect/>
          </a:stretch>
        </p:blipFill>
        <p:spPr bwMode="auto">
          <a:xfrm rot="196017">
            <a:off x="8062110" y="1303323"/>
            <a:ext cx="1247775" cy="12192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amond(in)">
                                      <p:cBhvr>
                                        <p:cTn id="7" dur="1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diamond(in)">
                                      <p:cBhvr>
                                        <p:cTn id="12" dur="1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diamond(in)">
                                      <p:cBhvr>
                                        <p:cTn id="17" dur="1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diamond(in)">
                                      <p:cBhvr>
                                        <p:cTn id="22" dur="10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diamond(in)">
                                      <p:cBhvr>
                                        <p:cTn id="27" dur="10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diamond(in)">
                                      <p:cBhvr>
                                        <p:cTn id="32" dur="10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diamond(in)">
                                      <p:cBhvr>
                                        <p:cTn id="37" dur="10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nodeType="click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diamond(in)">
                                      <p:cBhvr>
                                        <p:cTn id="42" dur="1000"/>
                                        <p:tgtEl>
                                          <p:spTgt spid="2">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nodeType="click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animEffect transition="in" filter="diamond(in)">
                                      <p:cBhvr>
                                        <p:cTn id="47" dur="1000"/>
                                        <p:tgtEl>
                                          <p:spTgt spid="2">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8" presetClass="entr" presetSubtype="16" fill="hold" nodeType="clickEffect">
                                  <p:stCondLst>
                                    <p:cond delay="0"/>
                                  </p:stCondLst>
                                  <p:childTnLst>
                                    <p:set>
                                      <p:cBhvr>
                                        <p:cTn id="51" dur="1" fill="hold">
                                          <p:stCondLst>
                                            <p:cond delay="0"/>
                                          </p:stCondLst>
                                        </p:cTn>
                                        <p:tgtEl>
                                          <p:spTgt spid="2">
                                            <p:txEl>
                                              <p:pRg st="10" end="10"/>
                                            </p:txEl>
                                          </p:spTgt>
                                        </p:tgtEl>
                                        <p:attrNameLst>
                                          <p:attrName>style.visibility</p:attrName>
                                        </p:attrNameLst>
                                      </p:cBhvr>
                                      <p:to>
                                        <p:strVal val="visible"/>
                                      </p:to>
                                    </p:set>
                                    <p:animEffect transition="in" filter="diamond(in)">
                                      <p:cBhvr>
                                        <p:cTn id="52" dur="10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NZ" dirty="0" smtClean="0"/>
              <a:t>Match up the film stills/images on your handout with the correct term and definition.</a:t>
            </a:r>
          </a:p>
          <a:p>
            <a:endParaRPr lang="en-NZ" dirty="0" smtClean="0"/>
          </a:p>
          <a:p>
            <a:r>
              <a:rPr lang="en-NZ" dirty="0" smtClean="0"/>
              <a:t>Paste these into your English workbook.</a:t>
            </a:r>
            <a:endParaRPr lang="en-NZ" dirty="0"/>
          </a:p>
        </p:txBody>
      </p:sp>
      <p:sp>
        <p:nvSpPr>
          <p:cNvPr id="3" name="Title 2"/>
          <p:cNvSpPr>
            <a:spLocks noGrp="1"/>
          </p:cNvSpPr>
          <p:nvPr>
            <p:ph type="title"/>
          </p:nvPr>
        </p:nvSpPr>
        <p:spPr/>
        <p:txBody>
          <a:bodyPr/>
          <a:lstStyle/>
          <a:p>
            <a:r>
              <a:rPr lang="en-NZ" dirty="0" smtClean="0">
                <a:solidFill>
                  <a:srgbClr val="002060"/>
                </a:solidFill>
                <a:effectLst>
                  <a:outerShdw blurRad="38100" dist="38100" dir="2700000" algn="tl">
                    <a:srgbClr val="000000">
                      <a:alpha val="43137"/>
                    </a:srgbClr>
                  </a:outerShdw>
                </a:effectLst>
              </a:rPr>
              <a:t>FILM REVISION </a:t>
            </a:r>
            <a:endParaRPr lang="en-NZ" dirty="0">
              <a:solidFill>
                <a:srgbClr val="002060"/>
              </a:solidFill>
              <a:effectLst>
                <a:outerShdw blurRad="38100" dist="38100" dir="2700000" algn="tl">
                  <a:srgbClr val="000000">
                    <a:alpha val="43137"/>
                  </a:srgbClr>
                </a:outerShdw>
              </a:effectLst>
            </a:endParaRPr>
          </a:p>
        </p:txBody>
      </p:sp>
      <p:pic>
        <p:nvPicPr>
          <p:cNvPr id="13314" name="Picture 2" descr="cinema marquee"/>
          <p:cNvPicPr>
            <a:picLocks noChangeAspect="1" noChangeArrowheads="1"/>
          </p:cNvPicPr>
          <p:nvPr/>
        </p:nvPicPr>
        <p:blipFill>
          <a:blip r:embed="rId2" cstate="print"/>
          <a:srcRect/>
          <a:stretch>
            <a:fillRect/>
          </a:stretch>
        </p:blipFill>
        <p:spPr bwMode="auto">
          <a:xfrm>
            <a:off x="5796136" y="404664"/>
            <a:ext cx="2686050" cy="8572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NZ"/>
          </a:p>
        </p:txBody>
      </p:sp>
      <p:pic>
        <p:nvPicPr>
          <p:cNvPr id="9" name="Content Placeholder 8" descr="estBLISHING2.jpg"/>
          <p:cNvPicPr>
            <a:picLocks noGrp="1"/>
          </p:cNvPicPr>
          <p:nvPr>
            <p:ph idx="1"/>
          </p:nvPr>
        </p:nvPicPr>
        <p:blipFill>
          <a:blip r:embed="rId2" cstate="print"/>
          <a:srcRect r="17057"/>
          <a:stretch>
            <a:fillRect/>
          </a:stretch>
        </p:blipFill>
        <p:spPr>
          <a:xfrm>
            <a:off x="827584" y="404664"/>
            <a:ext cx="7488832" cy="6048672"/>
          </a:xfrm>
          <a:prstGeom prst="rect">
            <a:avLst/>
          </a:prstGeom>
        </p:spPr>
      </p:pic>
      <p:sp>
        <p:nvSpPr>
          <p:cNvPr id="10" name="Rectangle 9"/>
          <p:cNvSpPr/>
          <p:nvPr/>
        </p:nvSpPr>
        <p:spPr>
          <a:xfrm>
            <a:off x="1619672" y="404664"/>
            <a:ext cx="5834226"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dirty="0" smtClean="0">
                <a:ln w="50800"/>
                <a:solidFill>
                  <a:schemeClr val="bg1">
                    <a:shade val="50000"/>
                  </a:schemeClr>
                </a:solidFill>
              </a:rPr>
              <a:t>Establishing shot</a:t>
            </a:r>
            <a:endParaRPr lang="en-US" sz="5400" b="1" cap="none" spc="0" dirty="0">
              <a:ln w="50800"/>
              <a:solidFill>
                <a:schemeClr val="bg1">
                  <a:shade val="50000"/>
                </a:schemeClr>
              </a:solidFill>
              <a:effectLst/>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a:p>
        </p:txBody>
      </p:sp>
      <p:sp>
        <p:nvSpPr>
          <p:cNvPr id="3" name="Title 2"/>
          <p:cNvSpPr>
            <a:spLocks noGrp="1"/>
          </p:cNvSpPr>
          <p:nvPr>
            <p:ph type="title"/>
          </p:nvPr>
        </p:nvSpPr>
        <p:spPr/>
        <p:txBody>
          <a:bodyPr/>
          <a:lstStyle/>
          <a:p>
            <a:endParaRPr lang="en-NZ"/>
          </a:p>
        </p:txBody>
      </p:sp>
      <p:pic>
        <p:nvPicPr>
          <p:cNvPr id="4" name="Picture 3" descr="long shot2.bmp"/>
          <p:cNvPicPr/>
          <p:nvPr/>
        </p:nvPicPr>
        <p:blipFill>
          <a:blip r:embed="rId2" cstate="print"/>
          <a:srcRect l="2545" r="8000"/>
          <a:stretch>
            <a:fillRect/>
          </a:stretch>
        </p:blipFill>
        <p:spPr>
          <a:xfrm>
            <a:off x="611560" y="476672"/>
            <a:ext cx="8064896" cy="5904656"/>
          </a:xfrm>
          <a:prstGeom prst="rect">
            <a:avLst/>
          </a:prstGeom>
        </p:spPr>
      </p:pic>
      <p:sp>
        <p:nvSpPr>
          <p:cNvPr id="5" name="Rectangle 4"/>
          <p:cNvSpPr/>
          <p:nvPr/>
        </p:nvSpPr>
        <p:spPr>
          <a:xfrm>
            <a:off x="2915816" y="5445224"/>
            <a:ext cx="342055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Long shot</a:t>
            </a:r>
            <a:endParaRPr lang="en-US" sz="5400" b="1" cap="none" spc="0" dirty="0">
              <a:ln w="50800"/>
              <a:solidFill>
                <a:schemeClr val="bg1">
                  <a:shade val="50000"/>
                </a:schemeClr>
              </a:solidFill>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a:p>
        </p:txBody>
      </p:sp>
      <p:sp>
        <p:nvSpPr>
          <p:cNvPr id="3" name="Title 2"/>
          <p:cNvSpPr>
            <a:spLocks noGrp="1"/>
          </p:cNvSpPr>
          <p:nvPr>
            <p:ph type="title"/>
          </p:nvPr>
        </p:nvSpPr>
        <p:spPr/>
        <p:txBody>
          <a:bodyPr/>
          <a:lstStyle/>
          <a:p>
            <a:endParaRPr lang="en-NZ"/>
          </a:p>
        </p:txBody>
      </p:sp>
      <p:pic>
        <p:nvPicPr>
          <p:cNvPr id="4" name="Picture 3" descr="medium2.jpg"/>
          <p:cNvPicPr/>
          <p:nvPr/>
        </p:nvPicPr>
        <p:blipFill>
          <a:blip r:embed="rId2" cstate="print"/>
          <a:srcRect l="2909" r="8000"/>
          <a:stretch>
            <a:fillRect/>
          </a:stretch>
        </p:blipFill>
        <p:spPr>
          <a:xfrm>
            <a:off x="539552" y="332656"/>
            <a:ext cx="8064896" cy="5904656"/>
          </a:xfrm>
          <a:prstGeom prst="rect">
            <a:avLst/>
          </a:prstGeom>
        </p:spPr>
      </p:pic>
      <p:sp>
        <p:nvSpPr>
          <p:cNvPr id="5" name="Rectangle 4"/>
          <p:cNvSpPr/>
          <p:nvPr/>
        </p:nvSpPr>
        <p:spPr>
          <a:xfrm>
            <a:off x="2555776" y="6093296"/>
            <a:ext cx="4513095"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Medium shot</a:t>
            </a:r>
            <a:endParaRPr lang="en-US" sz="5400" b="1" cap="none" spc="0" dirty="0">
              <a:ln w="50800"/>
              <a:solidFill>
                <a:schemeClr val="bg1">
                  <a:shade val="50000"/>
                </a:schemeClr>
              </a:solidFill>
              <a:effectLs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198</TotalTime>
  <Words>664</Words>
  <Application>Microsoft Office PowerPoint</Application>
  <PresentationFormat>On-screen Show (4:3)</PresentationFormat>
  <Paragraphs>101</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Paper</vt:lpstr>
      <vt:lpstr>YEAR 11 – Avatar James Cameron </vt:lpstr>
      <vt:lpstr>Film Objectives:</vt:lpstr>
      <vt:lpstr>Visual Elements:</vt:lpstr>
      <vt:lpstr>Oral Elements:</vt:lpstr>
      <vt:lpstr>Cinematography : camera shots and angles</vt:lpstr>
      <vt:lpstr>FILM REVISION </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THEME</vt:lpstr>
      <vt:lpstr>OTHER THEMES:</vt:lpstr>
      <vt:lpstr>Important Scene:</vt:lpstr>
      <vt:lpstr>Slide 26</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YEAR 11 – Avatar James Cameron </dc:title>
  <dc:creator>jgillaly</dc:creator>
  <cp:lastModifiedBy>jgillaly</cp:lastModifiedBy>
  <cp:revision>6</cp:revision>
  <dcterms:created xsi:type="dcterms:W3CDTF">2011-05-26T08:18:36Z</dcterms:created>
  <dcterms:modified xsi:type="dcterms:W3CDTF">2011-06-14T01:17:20Z</dcterms:modified>
</cp:coreProperties>
</file>