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57" r:id="rId5"/>
    <p:sldId id="259" r:id="rId6"/>
    <p:sldId id="261" r:id="rId7"/>
    <p:sldId id="262" r:id="rId8"/>
    <p:sldId id="263" r:id="rId9"/>
    <p:sldId id="25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737" autoAdjust="0"/>
  </p:normalViewPr>
  <p:slideViewPr>
    <p:cSldViewPr>
      <p:cViewPr varScale="1">
        <p:scale>
          <a:sx n="48" d="100"/>
          <a:sy n="48" d="100"/>
        </p:scale>
        <p:origin x="-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25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98B20-CA96-4A21-BA11-0576B27370DD}" type="datetimeFigureOut">
              <a:rPr lang="en-NZ" smtClean="0"/>
              <a:pPr/>
              <a:t>29/08/2011</a:t>
            </a:fld>
            <a:endParaRPr lang="en-NZ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1B1C84-9AEC-43E6-B568-63C8127C47D1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98B20-CA96-4A21-BA11-0576B27370DD}" type="datetimeFigureOut">
              <a:rPr lang="en-NZ" smtClean="0"/>
              <a:pPr/>
              <a:t>29/08/2011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C84-9AEC-43E6-B568-63C8127C47D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98B20-CA96-4A21-BA11-0576B27370DD}" type="datetimeFigureOut">
              <a:rPr lang="en-NZ" smtClean="0"/>
              <a:pPr/>
              <a:t>29/08/2011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C84-9AEC-43E6-B568-63C8127C47D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C98B20-CA96-4A21-BA11-0576B27370DD}" type="datetimeFigureOut">
              <a:rPr lang="en-NZ" smtClean="0"/>
              <a:pPr/>
              <a:t>29/08/2011</a:t>
            </a:fld>
            <a:endParaRPr lang="en-NZ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C1B1C84-9AEC-43E6-B568-63C8127C47D1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98B20-CA96-4A21-BA11-0576B27370DD}" type="datetimeFigureOut">
              <a:rPr lang="en-NZ" smtClean="0"/>
              <a:pPr/>
              <a:t>29/08/2011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C84-9AEC-43E6-B568-63C8127C47D1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98B20-CA96-4A21-BA11-0576B27370DD}" type="datetimeFigureOut">
              <a:rPr lang="en-NZ" smtClean="0"/>
              <a:pPr/>
              <a:t>29/08/2011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C84-9AEC-43E6-B568-63C8127C47D1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C84-9AEC-43E6-B568-63C8127C47D1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98B20-CA96-4A21-BA11-0576B27370DD}" type="datetimeFigureOut">
              <a:rPr lang="en-NZ" smtClean="0"/>
              <a:pPr/>
              <a:t>29/08/2011</a:t>
            </a:fld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98B20-CA96-4A21-BA11-0576B27370DD}" type="datetimeFigureOut">
              <a:rPr lang="en-NZ" smtClean="0"/>
              <a:pPr/>
              <a:t>29/08/2011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C84-9AEC-43E6-B568-63C8127C47D1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98B20-CA96-4A21-BA11-0576B27370DD}" type="datetimeFigureOut">
              <a:rPr lang="en-NZ" smtClean="0"/>
              <a:pPr/>
              <a:t>29/08/2011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C84-9AEC-43E6-B568-63C8127C47D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C98B20-CA96-4A21-BA11-0576B27370DD}" type="datetimeFigureOut">
              <a:rPr lang="en-NZ" smtClean="0"/>
              <a:pPr/>
              <a:t>29/08/2011</a:t>
            </a:fld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1B1C84-9AEC-43E6-B568-63C8127C47D1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98B20-CA96-4A21-BA11-0576B27370DD}" type="datetimeFigureOut">
              <a:rPr lang="en-NZ" smtClean="0"/>
              <a:pPr/>
              <a:t>29/08/2011</a:t>
            </a:fld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1B1C84-9AEC-43E6-B568-63C8127C47D1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C98B20-CA96-4A21-BA11-0576B27370DD}" type="datetimeFigureOut">
              <a:rPr lang="en-NZ" smtClean="0"/>
              <a:pPr/>
              <a:t>29/08/2011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NZ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C1B1C84-9AEC-43E6-B568-63C8127C47D1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anholm.homestead.com/files/KingLearnew2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anholm.homestead.com/files/KingLearnew5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0000">
              <a:schemeClr val="accent4">
                <a:tint val="90000"/>
                <a:satMod val="130000"/>
              </a:schemeClr>
            </a:gs>
            <a:gs pos="50000">
              <a:schemeClr val="accent4">
                <a:tint val="90000"/>
                <a:satMod val="130000"/>
              </a:schemeClr>
            </a:gs>
            <a:gs pos="68000">
              <a:schemeClr val="accent4">
                <a:tint val="90000"/>
                <a:satMod val="130000"/>
              </a:schemeClr>
            </a:gs>
            <a:gs pos="100000">
              <a:schemeClr val="accent4">
                <a:tint val="7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79244">
            <a:off x="3256999" y="1940073"/>
            <a:ext cx="571215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80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King Lear </a:t>
            </a:r>
            <a:endParaRPr lang="en-US" sz="80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411760" y="4005064"/>
            <a:ext cx="6400800" cy="1752600"/>
          </a:xfrm>
        </p:spPr>
        <p:txBody>
          <a:bodyPr/>
          <a:lstStyle/>
          <a:p>
            <a:r>
              <a:rPr lang="en-N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Power and authority</a:t>
            </a:r>
          </a:p>
          <a:p>
            <a:r>
              <a:rPr lang="en-N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By Laura </a:t>
            </a:r>
            <a:r>
              <a:rPr lang="en-NZ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Kearton</a:t>
            </a:r>
            <a:r>
              <a:rPr lang="en-N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and Sharon Lott </a:t>
            </a:r>
            <a:r>
              <a:rPr lang="en-NZ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</a:t>
            </a:r>
            <a:endParaRPr lang="en-NZ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1266" name="Picture 2" descr="http://www.bardolatry.com/wp-content/uploads/2010/01/holm-lear-dv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2736304" cy="295232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kinglear4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700808"/>
            <a:ext cx="4381500" cy="28575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NZ" b="1" dirty="0" smtClean="0"/>
              <a:t>Who are in positions of power in the play?</a:t>
            </a:r>
            <a:endParaRPr lang="en-NZ" dirty="0"/>
          </a:p>
        </p:txBody>
      </p:sp>
      <p:sp>
        <p:nvSpPr>
          <p:cNvPr id="6" name="TextBox 5"/>
          <p:cNvSpPr txBox="1"/>
          <p:nvPr/>
        </p:nvSpPr>
        <p:spPr>
          <a:xfrm>
            <a:off x="4932040" y="1700808"/>
            <a:ext cx="388843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800" b="1" dirty="0" smtClean="0"/>
              <a:t>Lear</a:t>
            </a:r>
          </a:p>
          <a:p>
            <a:pPr>
              <a:buFont typeface="Arial" pitchFamily="34" charset="0"/>
              <a:buChar char="•"/>
            </a:pPr>
            <a:r>
              <a:rPr lang="en-NZ" sz="2800" dirty="0" smtClean="0"/>
              <a:t>Holds all power in beginning</a:t>
            </a:r>
          </a:p>
          <a:p>
            <a:pPr>
              <a:buFont typeface="Arial" pitchFamily="34" charset="0"/>
              <a:buChar char="•"/>
            </a:pPr>
            <a:r>
              <a:rPr lang="en-NZ" sz="2800" dirty="0" smtClean="0"/>
              <a:t>Divides his kingdom </a:t>
            </a:r>
          </a:p>
          <a:p>
            <a:pPr>
              <a:buFont typeface="Arial" pitchFamily="34" charset="0"/>
              <a:buChar char="•"/>
            </a:pPr>
            <a:r>
              <a:rPr lang="en-NZ" sz="2800" dirty="0" smtClean="0"/>
              <a:t>Power falls to </a:t>
            </a:r>
            <a:r>
              <a:rPr lang="en-NZ" sz="2800" dirty="0" err="1" smtClean="0"/>
              <a:t>Goneril</a:t>
            </a:r>
            <a:r>
              <a:rPr lang="en-NZ" sz="2800" dirty="0" smtClean="0"/>
              <a:t> and Regan  </a:t>
            </a:r>
          </a:p>
          <a:p>
            <a:pPr>
              <a:buFont typeface="Arial" pitchFamily="34" charset="0"/>
              <a:buChar char="•"/>
            </a:pPr>
            <a:endParaRPr lang="en-NZ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4941168"/>
            <a:ext cx="71287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i="1" dirty="0" smtClean="0"/>
              <a:t>“Meantime we shall express our darker purpose.</a:t>
            </a:r>
            <a:br>
              <a:rPr lang="en-NZ" sz="2400" i="1" dirty="0" smtClean="0"/>
            </a:br>
            <a:r>
              <a:rPr lang="en-NZ" sz="2400" i="1" dirty="0" smtClean="0"/>
              <a:t>Give me the map there. Know that we have divided</a:t>
            </a:r>
            <a:br>
              <a:rPr lang="en-NZ" sz="2400" i="1" dirty="0" smtClean="0"/>
            </a:br>
            <a:r>
              <a:rPr lang="en-NZ" sz="2400" i="1" dirty="0" smtClean="0"/>
              <a:t>In three our kingdom” (Act one, scene one, lines 38-42)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linding-of-GloucesterKL97PHC_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772816"/>
            <a:ext cx="4411868" cy="288032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NZ" b="1" dirty="0" smtClean="0"/>
              <a:t>Who are in positions of power in the play?</a:t>
            </a:r>
            <a:endParaRPr lang="en-NZ" dirty="0"/>
          </a:p>
        </p:txBody>
      </p:sp>
      <p:sp>
        <p:nvSpPr>
          <p:cNvPr id="5" name="TextBox 4"/>
          <p:cNvSpPr txBox="1"/>
          <p:nvPr/>
        </p:nvSpPr>
        <p:spPr>
          <a:xfrm>
            <a:off x="5148064" y="1844824"/>
            <a:ext cx="367240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800" b="1" dirty="0" smtClean="0"/>
              <a:t>Gloucester</a:t>
            </a:r>
          </a:p>
          <a:p>
            <a:pPr>
              <a:buFont typeface="Arial" pitchFamily="34" charset="0"/>
              <a:buChar char="•"/>
            </a:pPr>
            <a:r>
              <a:rPr lang="en-NZ" sz="2800" dirty="0" smtClean="0"/>
              <a:t>Holds the power in his family </a:t>
            </a:r>
          </a:p>
          <a:p>
            <a:pPr>
              <a:buFont typeface="Arial" pitchFamily="34" charset="0"/>
              <a:buChar char="•"/>
            </a:pPr>
            <a:r>
              <a:rPr lang="en-NZ" sz="2800" dirty="0" smtClean="0"/>
              <a:t>Due to be passed down to Edgar </a:t>
            </a:r>
          </a:p>
          <a:p>
            <a:pPr>
              <a:buFont typeface="Arial" pitchFamily="34" charset="0"/>
              <a:buChar char="•"/>
            </a:pPr>
            <a:r>
              <a:rPr lang="en-NZ" sz="2800" dirty="0" smtClean="0"/>
              <a:t>Edmund betrays him for the power </a:t>
            </a:r>
            <a:endParaRPr lang="en-NZ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5301208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i="1" dirty="0" smtClean="0"/>
              <a:t>“Legitimate Edgar, I must have your land”(Act one, scene two, line 16)</a:t>
            </a:r>
            <a:endParaRPr lang="en-NZ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4525963"/>
          </a:xfrm>
        </p:spPr>
        <p:txBody>
          <a:bodyPr>
            <a:normAutofit fontScale="92500" lnSpcReduction="10000"/>
          </a:bodyPr>
          <a:lstStyle/>
          <a:p>
            <a:r>
              <a:rPr lang="en-NZ" dirty="0" smtClean="0"/>
              <a:t>With power comes respect, as well as responsibility</a:t>
            </a:r>
            <a:endParaRPr lang="en-NZ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en-NZ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NZ" dirty="0" smtClean="0">
                <a:solidFill>
                  <a:schemeClr val="accent4">
                    <a:lumMod val="75000"/>
                  </a:schemeClr>
                </a:solidFill>
              </a:rPr>
              <a:t>Since now we will divest us both of rule, Interest of territory, cares of state) [act 1, scene 1, line 50) </a:t>
            </a:r>
          </a:p>
          <a:p>
            <a:r>
              <a:rPr lang="en-NZ" dirty="0" smtClean="0">
                <a:solidFill>
                  <a:schemeClr val="accent4">
                    <a:lumMod val="75000"/>
                  </a:schemeClr>
                </a:solidFill>
              </a:rPr>
              <a:t>"To shake all cares and business from our age Conferring them on younger strengths while we Unburdened crawl to death" (act 1, scene1 line 40) </a:t>
            </a:r>
            <a:endParaRPr lang="en-NZ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What expectations come with power?</a:t>
            </a:r>
            <a:endParaRPr lang="en-NZ" dirty="0"/>
          </a:p>
        </p:txBody>
      </p:sp>
      <p:pic>
        <p:nvPicPr>
          <p:cNvPr id="1026" name="Picture 2" descr="http://ianholm.homestead.com/files/kinglearnew2_sm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356992"/>
            <a:ext cx="3000375" cy="20193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19256" cy="4929411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en-NZ" b="1" dirty="0" smtClean="0"/>
              <a:t>Lear</a:t>
            </a:r>
          </a:p>
          <a:p>
            <a:pPr lvl="0">
              <a:buNone/>
            </a:pPr>
            <a:endParaRPr lang="en-NZ" b="1" dirty="0" smtClean="0"/>
          </a:p>
          <a:p>
            <a:pPr lvl="0">
              <a:buNone/>
            </a:pPr>
            <a:r>
              <a:rPr lang="en-NZ" dirty="0" smtClean="0"/>
              <a:t>Becomes over-proud, increasing his flaw. He was initially vain and insecure and used his power of inheritance to demand flattering statements of praise and love from his daughters. 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i="1" dirty="0" smtClean="0"/>
              <a:t>“Which of you shall we say doth love us most, that we our largest bounty may extend” (Act one, Scene one; lines 56-57)</a:t>
            </a:r>
          </a:p>
          <a:p>
            <a:endParaRPr lang="en-NZ" dirty="0" smtClean="0"/>
          </a:p>
          <a:p>
            <a:pPr>
              <a:buNone/>
            </a:pPr>
            <a:r>
              <a:rPr lang="en-NZ" i="1" dirty="0" smtClean="0"/>
              <a:t>“Only we shall retain the name, and all </a:t>
            </a:r>
            <a:r>
              <a:rPr lang="en-NZ" i="1" dirty="0" err="1" smtClean="0"/>
              <a:t>th</a:t>
            </a:r>
            <a:r>
              <a:rPr lang="en-NZ" i="1" dirty="0" smtClean="0"/>
              <a:t>’ additions to a king” (Act one, Scene one, lines 136-137)</a:t>
            </a:r>
            <a:endParaRPr lang="en-NZ" dirty="0" smtClean="0"/>
          </a:p>
          <a:p>
            <a:pPr>
              <a:buNone/>
            </a:pPr>
            <a:endParaRPr lang="en-NZ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900336"/>
          </a:xfrm>
        </p:spPr>
        <p:txBody>
          <a:bodyPr>
            <a:normAutofit fontScale="90000"/>
          </a:bodyPr>
          <a:lstStyle/>
          <a:p>
            <a:r>
              <a:rPr lang="en-NZ" b="1" dirty="0" smtClean="0"/>
              <a:t>Can power be a corrupting influence?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NZ" b="1" dirty="0" smtClean="0"/>
              <a:t> Edmund</a:t>
            </a:r>
          </a:p>
          <a:p>
            <a:pPr lvl="0">
              <a:buNone/>
            </a:pPr>
            <a:endParaRPr lang="en-NZ" b="1" dirty="0" smtClean="0"/>
          </a:p>
          <a:p>
            <a:pPr lvl="0">
              <a:buNone/>
            </a:pPr>
            <a:r>
              <a:rPr lang="en-NZ" dirty="0" smtClean="0"/>
              <a:t> He frames his brother and blinds his father all in an attempt to inherit his father’s power. Still this is not enough as he goes after both </a:t>
            </a:r>
            <a:r>
              <a:rPr lang="en-NZ" dirty="0" err="1" smtClean="0"/>
              <a:t>Goneril</a:t>
            </a:r>
            <a:r>
              <a:rPr lang="en-NZ" dirty="0" smtClean="0"/>
              <a:t> and Regan in an attempt to become king of England 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i="1" dirty="0" smtClean="0"/>
              <a:t>“Let me, if not by birth, have lands by wit; All with me’s meet that I can fashion fit”(Act one, Scene two, Lines 190-191)</a:t>
            </a:r>
            <a:endParaRPr lang="en-NZ" dirty="0" smtClean="0"/>
          </a:p>
          <a:p>
            <a:pPr>
              <a:buNone/>
            </a:pPr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649491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NZ" b="1" dirty="0" err="1" smtClean="0"/>
              <a:t>Goneril</a:t>
            </a:r>
            <a:r>
              <a:rPr lang="en-NZ" b="1" dirty="0" smtClean="0"/>
              <a:t> and Regan</a:t>
            </a:r>
          </a:p>
          <a:p>
            <a:pPr lvl="0">
              <a:buNone/>
            </a:pPr>
            <a:endParaRPr lang="en-NZ" b="1" dirty="0" smtClean="0"/>
          </a:p>
          <a:p>
            <a:pPr lvl="0">
              <a:buNone/>
            </a:pPr>
            <a:r>
              <a:rPr lang="en-NZ" dirty="0" smtClean="0"/>
              <a:t>Both deceive their father by telling him they love him more than they do just so they can get a bigger cut of his kingdom and therefore more power.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i="1" dirty="0" err="1" smtClean="0"/>
              <a:t>Goneril</a:t>
            </a:r>
            <a:r>
              <a:rPr lang="en-NZ" i="1" dirty="0" smtClean="0"/>
              <a:t> says she “Love [him] more than words can wield the matter” (Act one, Scene one, Line 60) </a:t>
            </a:r>
            <a:endParaRPr lang="en-NZ" dirty="0" smtClean="0"/>
          </a:p>
          <a:p>
            <a:pPr>
              <a:buNone/>
            </a:pPr>
            <a:endParaRPr lang="en-NZ" i="1" dirty="0" smtClean="0"/>
          </a:p>
          <a:p>
            <a:pPr>
              <a:buNone/>
            </a:pPr>
            <a:r>
              <a:rPr lang="en-NZ" i="1" dirty="0" smtClean="0"/>
              <a:t>Regan says ‘[</a:t>
            </a:r>
            <a:r>
              <a:rPr lang="en-NZ" i="1" dirty="0" err="1" smtClean="0"/>
              <a:t>Goneril</a:t>
            </a:r>
            <a:r>
              <a:rPr lang="en-NZ" i="1" dirty="0" smtClean="0"/>
              <a:t>] comes too short, that [she profess [herself] and enemy of all other joys” (Act one, Scene one, Lines 79-80)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3682752" cy="5616623"/>
          </a:xfrm>
        </p:spPr>
        <p:txBody>
          <a:bodyPr>
            <a:normAutofit/>
          </a:bodyPr>
          <a:lstStyle/>
          <a:p>
            <a:pPr lvl="0"/>
            <a:r>
              <a:rPr lang="en-NZ" dirty="0" smtClean="0"/>
              <a:t>Power is a very corrupting influence </a:t>
            </a:r>
          </a:p>
          <a:p>
            <a:pPr lvl="0">
              <a:buNone/>
            </a:pPr>
            <a:endParaRPr lang="en-NZ" dirty="0" smtClean="0"/>
          </a:p>
          <a:p>
            <a:pPr lvl="0"/>
            <a:r>
              <a:rPr lang="en-NZ" dirty="0" smtClean="0"/>
              <a:t>For </a:t>
            </a:r>
            <a:r>
              <a:rPr lang="en-NZ" dirty="0" err="1" smtClean="0"/>
              <a:t>Goneril</a:t>
            </a:r>
            <a:r>
              <a:rPr lang="en-NZ" dirty="0" smtClean="0"/>
              <a:t>, Regan and Edmund, once they have their power, they become treacherous and manipulate even further in order to keep that power. 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NZ" dirty="0" smtClean="0"/>
          </a:p>
          <a:p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5262" y="1891831"/>
            <a:ext cx="4453202" cy="296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98776" cy="4525963"/>
          </a:xfrm>
        </p:spPr>
        <p:txBody>
          <a:bodyPr>
            <a:normAutofit lnSpcReduction="10000"/>
          </a:bodyPr>
          <a:lstStyle/>
          <a:p>
            <a:r>
              <a:rPr lang="en-NZ" sz="2400" dirty="0" smtClean="0">
                <a:solidFill>
                  <a:srgbClr val="FFFF00"/>
                </a:solidFill>
              </a:rPr>
              <a:t>Death, jealously, tragedy</a:t>
            </a:r>
          </a:p>
          <a:p>
            <a:r>
              <a:rPr lang="en-NZ" sz="2400" dirty="0" smtClean="0">
                <a:solidFill>
                  <a:srgbClr val="FFFF00"/>
                </a:solidFill>
              </a:rPr>
              <a:t>which of you shall we say doth love us most, that we our largest bounty may extend." (act 1 scene 1, line 52</a:t>
            </a:r>
          </a:p>
          <a:p>
            <a:r>
              <a:rPr lang="en-NZ" sz="2400" dirty="0" smtClean="0">
                <a:solidFill>
                  <a:srgbClr val="FFFF00"/>
                </a:solidFill>
              </a:rPr>
              <a:t>“some officers take them away" (act 5, scene 3 line 1</a:t>
            </a:r>
          </a:p>
          <a:p>
            <a:r>
              <a:rPr lang="en-NZ" sz="2400" dirty="0" smtClean="0">
                <a:solidFill>
                  <a:srgbClr val="FFFF00"/>
                </a:solidFill>
              </a:rPr>
              <a:t>“The one the other poisoned for my sake, and after slew herself." (Act 5, scene 3 line 241) </a:t>
            </a:r>
            <a:endParaRPr lang="en-NZ" sz="2400" dirty="0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solidFill>
                  <a:schemeClr val="accent6">
                    <a:lumMod val="75000"/>
                  </a:schemeClr>
                </a:solidFill>
              </a:rPr>
              <a:t>What consequences are there when power is misused?</a:t>
            </a:r>
            <a:endParaRPr lang="en-NZ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7410" name="Picture 2" descr="http://ianholm.homestead.com/files/kinglearnew5_sm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708920"/>
            <a:ext cx="3000375" cy="19907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109</TotalTime>
  <Words>544</Words>
  <Application>Microsoft Office PowerPoint</Application>
  <PresentationFormat>On-screen Show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Paper</vt:lpstr>
      <vt:lpstr>Slide 1</vt:lpstr>
      <vt:lpstr>Who are in positions of power in the play?</vt:lpstr>
      <vt:lpstr>Who are in positions of power in the play?</vt:lpstr>
      <vt:lpstr>What expectations come with power?</vt:lpstr>
      <vt:lpstr>Can power be a corrupting influence? </vt:lpstr>
      <vt:lpstr>Slide 6</vt:lpstr>
      <vt:lpstr>Slide 7</vt:lpstr>
      <vt:lpstr>Slide 8</vt:lpstr>
      <vt:lpstr>What consequences are there when power is misused?</vt:lpstr>
    </vt:vector>
  </TitlesOfParts>
  <Company>Westlake Girls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7252</dc:creator>
  <cp:lastModifiedBy>Your User Name</cp:lastModifiedBy>
  <cp:revision>15</cp:revision>
  <dcterms:created xsi:type="dcterms:W3CDTF">2011-08-25T21:09:31Z</dcterms:created>
  <dcterms:modified xsi:type="dcterms:W3CDTF">2011-08-29T06:43:55Z</dcterms:modified>
</cp:coreProperties>
</file>